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343" r:id="rId4"/>
    <p:sldId id="261" r:id="rId5"/>
    <p:sldId id="286" r:id="rId6"/>
    <p:sldId id="296" r:id="rId8"/>
    <p:sldId id="291" r:id="rId9"/>
    <p:sldId id="288" r:id="rId10"/>
    <p:sldId id="336" r:id="rId11"/>
    <p:sldId id="310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08" r:id="rId37"/>
    <p:sldId id="409" r:id="rId38"/>
    <p:sldId id="410" r:id="rId39"/>
    <p:sldId id="411" r:id="rId40"/>
    <p:sldId id="412" r:id="rId41"/>
    <p:sldId id="381" r:id="rId42"/>
    <p:sldId id="292" r:id="rId43"/>
    <p:sldId id="289" r:id="rId44"/>
    <p:sldId id="266" r:id="rId45"/>
    <p:sldId id="277" r:id="rId46"/>
    <p:sldId id="278" r:id="rId47"/>
    <p:sldId id="279" r:id="rId48"/>
    <p:sldId id="280" r:id="rId49"/>
    <p:sldId id="337" r:id="rId50"/>
    <p:sldId id="276" r:id="rId51"/>
    <p:sldId id="317" r:id="rId52"/>
    <p:sldId id="338" r:id="rId53"/>
    <p:sldId id="282" r:id="rId54"/>
    <p:sldId id="318" r:id="rId55"/>
    <p:sldId id="264" r:id="rId56"/>
    <p:sldId id="283" r:id="rId57"/>
    <p:sldId id="284" r:id="rId58"/>
    <p:sldId id="295" r:id="rId59"/>
    <p:sldId id="407" r:id="rId60"/>
    <p:sldId id="272" r:id="rId61"/>
    <p:sldId id="339" r:id="rId62"/>
    <p:sldId id="340" r:id="rId63"/>
    <p:sldId id="341" r:id="rId64"/>
    <p:sldId id="342" r:id="rId65"/>
    <p:sldId id="439" r:id="rId66"/>
    <p:sldId id="319" r:id="rId67"/>
    <p:sldId id="260" r:id="rId6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4C"/>
    <a:srgbClr val="F04B30"/>
    <a:srgbClr val="023A47"/>
    <a:srgbClr val="12A89D"/>
    <a:srgbClr val="024959"/>
    <a:srgbClr val="10928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33" autoAdjust="0"/>
  </p:normalViewPr>
  <p:slideViewPr>
    <p:cSldViewPr snapToGrid="0">
      <p:cViewPr varScale="1">
        <p:scale>
          <a:sx n="86" d="100"/>
          <a:sy n="86" d="100"/>
        </p:scale>
        <p:origin x="930" y="48"/>
      </p:cViewPr>
      <p:guideLst>
        <p:guide orient="horz" pos="2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792" y="-96"/>
      </p:cViewPr>
      <p:guideLst>
        <p:guide orient="horz" pos="286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69" Type="http://schemas.openxmlformats.org/officeDocument/2006/relationships/presProps" Target="presProps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1885-B9B2-417B-8F8C-AB9582274E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64FB0-A897-4F73-A423-40C24DDE6A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4FB0-A897-4F73-A423-40C24DDE6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个功能是完善的全文保障方式。维普中文期刊服务平台的文献保障能力较强，在对传统的在线阅读、下载全文、文献传递全文保障方式进行了功能优化的同时，平台还整合了开放资源获取渠道，通过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期刊整合下载、网络链接，使其在全文保障能力上得到了大幅提升，处在同类数据库前列。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在在线阅读方面，平台在原有的在线阅读功能的基础上，新增了全新的“放大镜”阅读预览体验，无需打开文献，即可实现全文预览。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端下载体验的基础上，新增移动端下载功能。如果读者安装了“中文期刊手机助手”的移动端设备，就可以通过扫描二维码，将文献下载到移动设备上。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在文献传递方面，部分不能直接通过在线阅读或下载的方式获取全文的文献，可通过第三方机构提供的“文献传递”方式，使用邮箱索取文献全文。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同时，对于期刊、作者、机构等对象数据，还能提供对象分析报告，并能对各个对象进行比较分析，生成各种对比分析报告。</a:t>
            </a:r>
            <a:r>
              <a:rPr lang="zh-CN" altLang="zh-CN" dirty="0" smtClean="0">
                <a:effectLst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数据对象化。平台首次将“数据对象化”要素引入期刊全文数据库，除了提供传统的文献检索、期刊检索外，还支持主题检索、作者检索、机构检索、基金检索、学科检索、地区检索，多维度展示期刊文献全貌。</a:t>
            </a:r>
            <a:r>
              <a:rPr lang="zh-CN" altLang="zh-CN" dirty="0" smtClean="0">
                <a:effectLst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搜索引擎的利弊；专业数据库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4FB0-A897-4F73-A423-40C24DDE6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在此基础上，平台也做了基于期刊文献资源解析的作者、机构、主题、期刊、基金等各种知识对象，提供其详尽的知识本体内容描述。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不仅如此，平台还提供作者、机构、基金、期刊、主题等同类对象两两间的产出对比，知识脉络关联及延伸的比较报告功能。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4FB0-A897-4F73-A423-40C24DDE6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4FB0-A897-4F73-A423-40C24DDE6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4FB0-A897-4F73-A423-40C24DDE6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4FB0-A897-4F73-A423-40C24DDE6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同时，平台也提供了向导式检索和高级检索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如果您对检索结果的全面性和精确性有很高要求，同时也拥有专业的检索知识和较高的检索技巧的话，您可以使用检索式检索的方式进行查找文章。可以直接在检索框中输入字段标志和逻辑运算符来发起检索。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结果筛选（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28FE-DC81-4458-891A-A1B5CFDB8DA9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0CCA5-93FF-49E4-A1A9-B97A8D26C7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9045-C049-458C-8471-6327D494BF6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39043-602A-410A-8FA6-9DA083A223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6297-2A34-4E9F-9B61-B26164879F2F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B58FC-0219-4742-BC21-76DEBCBE46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EF0E-28B6-4B12-8B40-14FE686B8C5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BA96-3DD2-402E-9FBD-017536386B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B14F-C69D-445A-95D6-B4594B323E3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37FA3-6C3B-4FBF-8899-71753E7A35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8B0F-D6A0-46A2-B43C-BCCEC8A688A5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F0DD6-9676-450B-8DB3-0553092DAE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C6D8-5D93-46F7-B475-FAD8A9AE21AE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8B65-5553-46AE-AD82-859C40D67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03FD-63DE-49A6-AA23-213ECFA29D68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7052-A0FC-408B-AB17-26E18B2D5B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0F2A-E1CC-472F-B473-941F2FA10ED8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9793-B0AD-49DF-A9CA-4A8E4D39DB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1B72-37FA-4D0E-AD0E-FA5183CC33C6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E571-49F7-4B80-BF22-2E535D944F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C5EA-8835-4EBE-9C9A-0360E2FE0662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314DA-2781-46E9-9FE3-BA5631C1B8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C05121-E347-4F1F-A9DA-39AA6D45B305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05512E3-204F-4898-AC6E-E6F6091CCA5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6.jpe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99"/>
          <p:cNvGrpSpPr/>
          <p:nvPr/>
        </p:nvGrpSpPr>
        <p:grpSpPr bwMode="auto">
          <a:xfrm>
            <a:off x="441325" y="1944688"/>
            <a:ext cx="3897313" cy="4913312"/>
            <a:chOff x="479426" y="1985962"/>
            <a:chExt cx="3897311" cy="4913314"/>
          </a:xfrm>
        </p:grpSpPr>
        <p:sp>
          <p:nvSpPr>
            <p:cNvPr id="2057" name="Freeform 5"/>
            <p:cNvSpPr>
              <a:spLocks noEditPoints="1"/>
            </p:cNvSpPr>
            <p:nvPr/>
          </p:nvSpPr>
          <p:spPr bwMode="auto">
            <a:xfrm>
              <a:off x="930275" y="2316163"/>
              <a:ext cx="3265487" cy="3263900"/>
            </a:xfrm>
            <a:custGeom>
              <a:avLst/>
              <a:gdLst>
                <a:gd name="T0" fmla="*/ 2147483647 w 1971"/>
                <a:gd name="T1" fmla="*/ 2147483647 h 1971"/>
                <a:gd name="T2" fmla="*/ 2147483647 w 1971"/>
                <a:gd name="T3" fmla="*/ 2147483647 h 1971"/>
                <a:gd name="T4" fmla="*/ 2147483647 w 1971"/>
                <a:gd name="T5" fmla="*/ 2147483647 h 1971"/>
                <a:gd name="T6" fmla="*/ 2147483647 w 1971"/>
                <a:gd name="T7" fmla="*/ 2147483647 h 1971"/>
                <a:gd name="T8" fmla="*/ 1981799374 w 1971"/>
                <a:gd name="T9" fmla="*/ 2147483647 h 1971"/>
                <a:gd name="T10" fmla="*/ 1932392937 w 1971"/>
                <a:gd name="T11" fmla="*/ 2147483647 h 1971"/>
                <a:gd name="T12" fmla="*/ 2147483647 w 1971"/>
                <a:gd name="T13" fmla="*/ 2147483647 h 1971"/>
                <a:gd name="T14" fmla="*/ 2147483647 w 1971"/>
                <a:gd name="T15" fmla="*/ 2147483647 h 1971"/>
                <a:gd name="T16" fmla="*/ 1484978142 w 1971"/>
                <a:gd name="T17" fmla="*/ 2147483647 h 1971"/>
                <a:gd name="T18" fmla="*/ 1323030862 w 1971"/>
                <a:gd name="T19" fmla="*/ 2147483647 h 1971"/>
                <a:gd name="T20" fmla="*/ 1273622768 w 1971"/>
                <a:gd name="T21" fmla="*/ 2147483647 h 1971"/>
                <a:gd name="T22" fmla="*/ 2147483647 w 1971"/>
                <a:gd name="T23" fmla="*/ 2147483647 h 1971"/>
                <a:gd name="T24" fmla="*/ 2147483647 w 1971"/>
                <a:gd name="T25" fmla="*/ 2147483647 h 1971"/>
                <a:gd name="T26" fmla="*/ 886595460 w 1971"/>
                <a:gd name="T27" fmla="*/ 2147483647 h 1971"/>
                <a:gd name="T28" fmla="*/ 760329962 w 1971"/>
                <a:gd name="T29" fmla="*/ 2147483647 h 1971"/>
                <a:gd name="T30" fmla="*/ 716412393 w 1971"/>
                <a:gd name="T31" fmla="*/ 2147483647 h 1971"/>
                <a:gd name="T32" fmla="*/ 2147483647 w 1971"/>
                <a:gd name="T33" fmla="*/ 2147483647 h 1971"/>
                <a:gd name="T34" fmla="*/ 2147483647 w 1971"/>
                <a:gd name="T35" fmla="*/ 2147483647 h 1971"/>
                <a:gd name="T36" fmla="*/ 419965486 w 1971"/>
                <a:gd name="T37" fmla="*/ 2147483647 h 1971"/>
                <a:gd name="T38" fmla="*/ 340364477 w 1971"/>
                <a:gd name="T39" fmla="*/ 2147483647 h 1971"/>
                <a:gd name="T40" fmla="*/ 299192170 w 1971"/>
                <a:gd name="T41" fmla="*/ 2147483647 h 1971"/>
                <a:gd name="T42" fmla="*/ 2147483647 w 1971"/>
                <a:gd name="T43" fmla="*/ 2147483647 h 1971"/>
                <a:gd name="T44" fmla="*/ 2147483647 w 1971"/>
                <a:gd name="T45" fmla="*/ 2147483647 h 1971"/>
                <a:gd name="T46" fmla="*/ 115284448 w 1971"/>
                <a:gd name="T47" fmla="*/ 2147483647 h 1971"/>
                <a:gd name="T48" fmla="*/ 87836796 w 1971"/>
                <a:gd name="T49" fmla="*/ 2147483647 h 1971"/>
                <a:gd name="T50" fmla="*/ 57642224 w 1971"/>
                <a:gd name="T51" fmla="*/ 2147483647 h 1971"/>
                <a:gd name="T52" fmla="*/ 2147483647 w 1971"/>
                <a:gd name="T53" fmla="*/ 2147483647 h 1971"/>
                <a:gd name="T54" fmla="*/ 2147483647 w 1971"/>
                <a:gd name="T55" fmla="*/ 2147483647 h 1971"/>
                <a:gd name="T56" fmla="*/ 0 w 1971"/>
                <a:gd name="T57" fmla="*/ 2147483647 h 1971"/>
                <a:gd name="T58" fmla="*/ 2147483647 w 1971"/>
                <a:gd name="T59" fmla="*/ 2147483647 h 1971"/>
                <a:gd name="T60" fmla="*/ 27449309 w 1971"/>
                <a:gd name="T61" fmla="*/ 2147483647 h 1971"/>
                <a:gd name="T62" fmla="*/ 24704047 w 1971"/>
                <a:gd name="T63" fmla="*/ 2147483647 h 1971"/>
                <a:gd name="T64" fmla="*/ 52153356 w 1971"/>
                <a:gd name="T65" fmla="*/ 2147483647 h 1971"/>
                <a:gd name="T66" fmla="*/ 2147483647 w 1971"/>
                <a:gd name="T67" fmla="*/ 2048429270 h 1971"/>
                <a:gd name="T68" fmla="*/ 2147483647 w 1971"/>
                <a:gd name="T69" fmla="*/ 1999070028 h 1971"/>
                <a:gd name="T70" fmla="*/ 167437805 w 1971"/>
                <a:gd name="T71" fmla="*/ 1829052466 h 1971"/>
                <a:gd name="T72" fmla="*/ 219589504 w 1971"/>
                <a:gd name="T73" fmla="*/ 1637098384 h 1971"/>
                <a:gd name="T74" fmla="*/ 255272943 w 1971"/>
                <a:gd name="T75" fmla="*/ 1606933391 h 1971"/>
                <a:gd name="T76" fmla="*/ 2147483647 w 1971"/>
                <a:gd name="T77" fmla="*/ 1379331426 h 1971"/>
                <a:gd name="T78" fmla="*/ 2147483647 w 1971"/>
                <a:gd name="T79" fmla="*/ 1329970528 h 1971"/>
                <a:gd name="T80" fmla="*/ 491332364 w 1971"/>
                <a:gd name="T81" fmla="*/ 1187375688 h 1971"/>
                <a:gd name="T82" fmla="*/ 590148552 w 1971"/>
                <a:gd name="T83" fmla="*/ 1017359783 h 1971"/>
                <a:gd name="T84" fmla="*/ 634066122 w 1971"/>
                <a:gd name="T85" fmla="*/ 995421606 h 1971"/>
                <a:gd name="T86" fmla="*/ 2147483647 w 1971"/>
                <a:gd name="T87" fmla="*/ 806209795 h 1971"/>
                <a:gd name="T88" fmla="*/ 2147483647 w 1971"/>
                <a:gd name="T89" fmla="*/ 762333441 h 1971"/>
                <a:gd name="T90" fmla="*/ 971685336 w 1971"/>
                <a:gd name="T91" fmla="*/ 655388139 h 1971"/>
                <a:gd name="T92" fmla="*/ 1114419094 w 1971"/>
                <a:gd name="T93" fmla="*/ 515535572 h 1971"/>
                <a:gd name="T94" fmla="*/ 1163827188 w 1971"/>
                <a:gd name="T95" fmla="*/ 507308755 h 1971"/>
                <a:gd name="T96" fmla="*/ 2147483647 w 1971"/>
                <a:gd name="T97" fmla="*/ 372940732 h 1971"/>
                <a:gd name="T98" fmla="*/ 2147483647 w 1971"/>
                <a:gd name="T99" fmla="*/ 331806650 h 1971"/>
                <a:gd name="T100" fmla="*/ 1581049068 w 1971"/>
                <a:gd name="T101" fmla="*/ 268736046 h 1971"/>
                <a:gd name="T102" fmla="*/ 1753975740 w 1971"/>
                <a:gd name="T103" fmla="*/ 172759833 h 1971"/>
                <a:gd name="T104" fmla="*/ 1803383834 w 1971"/>
                <a:gd name="T105" fmla="*/ 178242722 h 1971"/>
                <a:gd name="T106" fmla="*/ 2147483647 w 1971"/>
                <a:gd name="T107" fmla="*/ 104204686 h 1971"/>
                <a:gd name="T108" fmla="*/ 2147483647 w 1971"/>
                <a:gd name="T109" fmla="*/ 76781964 h 1971"/>
                <a:gd name="T110" fmla="*/ 2147483647 w 1971"/>
                <a:gd name="T111" fmla="*/ 46616971 h 1971"/>
                <a:gd name="T112" fmla="*/ 2147483647 w 1971"/>
                <a:gd name="T113" fmla="*/ 41132426 h 1971"/>
                <a:gd name="T114" fmla="*/ 2147483647 w 1971"/>
                <a:gd name="T115" fmla="*/ 2742272 h 1971"/>
                <a:gd name="T116" fmla="*/ 2147483647 w 1971"/>
                <a:gd name="T117" fmla="*/ 21938177 h 19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971551" y="2357437"/>
              <a:ext cx="3182936" cy="317976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/>
          </p:nvSpPr>
          <p:spPr bwMode="auto">
            <a:xfrm>
              <a:off x="1090613" y="2476500"/>
              <a:ext cx="2944812" cy="2941638"/>
            </a:xfrm>
            <a:custGeom>
              <a:avLst/>
              <a:gdLst>
                <a:gd name="T0" fmla="*/ 2147483647 w 1777"/>
                <a:gd name="T1" fmla="*/ 2147483647 h 1777"/>
                <a:gd name="T2" fmla="*/ 2147483647 w 1777"/>
                <a:gd name="T3" fmla="*/ 2147483647 h 1777"/>
                <a:gd name="T4" fmla="*/ 2062435625 w 1777"/>
                <a:gd name="T5" fmla="*/ 2147483647 h 1777"/>
                <a:gd name="T6" fmla="*/ 1944346510 w 1777"/>
                <a:gd name="T7" fmla="*/ 2147483647 h 1777"/>
                <a:gd name="T8" fmla="*/ 1826257394 w 1777"/>
                <a:gd name="T9" fmla="*/ 2147483647 h 1777"/>
                <a:gd name="T10" fmla="*/ 1710914229 w 1777"/>
                <a:gd name="T11" fmla="*/ 2147483647 h 1777"/>
                <a:gd name="T12" fmla="*/ 1598318671 w 1777"/>
                <a:gd name="T13" fmla="*/ 2147483647 h 1777"/>
                <a:gd name="T14" fmla="*/ 1485721455 w 1777"/>
                <a:gd name="T15" fmla="*/ 2147483647 h 1777"/>
                <a:gd name="T16" fmla="*/ 1378617798 w 1777"/>
                <a:gd name="T17" fmla="*/ 2147483647 h 1777"/>
                <a:gd name="T18" fmla="*/ 1271514140 w 1777"/>
                <a:gd name="T19" fmla="*/ 2147483647 h 1777"/>
                <a:gd name="T20" fmla="*/ 1167156433 w 1777"/>
                <a:gd name="T21" fmla="*/ 2147483647 h 1777"/>
                <a:gd name="T22" fmla="*/ 1068292283 w 1777"/>
                <a:gd name="T23" fmla="*/ 2147483647 h 1777"/>
                <a:gd name="T24" fmla="*/ 969426476 w 1777"/>
                <a:gd name="T25" fmla="*/ 2147483647 h 1777"/>
                <a:gd name="T26" fmla="*/ 876054227 w 1777"/>
                <a:gd name="T27" fmla="*/ 2147483647 h 1777"/>
                <a:gd name="T28" fmla="*/ 785427927 w 1777"/>
                <a:gd name="T29" fmla="*/ 2147483647 h 1777"/>
                <a:gd name="T30" fmla="*/ 700293528 w 1777"/>
                <a:gd name="T31" fmla="*/ 2147483647 h 1777"/>
                <a:gd name="T32" fmla="*/ 620652687 w 1777"/>
                <a:gd name="T33" fmla="*/ 2147483647 h 1777"/>
                <a:gd name="T34" fmla="*/ 543757796 w 1777"/>
                <a:gd name="T35" fmla="*/ 2147483647 h 1777"/>
                <a:gd name="T36" fmla="*/ 469608855 w 1777"/>
                <a:gd name="T37" fmla="*/ 2147483647 h 1777"/>
                <a:gd name="T38" fmla="*/ 403699422 w 1777"/>
                <a:gd name="T39" fmla="*/ 2147483647 h 1777"/>
                <a:gd name="T40" fmla="*/ 340535938 w 1777"/>
                <a:gd name="T41" fmla="*/ 2147483647 h 1777"/>
                <a:gd name="T42" fmla="*/ 282864356 w 1777"/>
                <a:gd name="T43" fmla="*/ 2147483647 h 1777"/>
                <a:gd name="T44" fmla="*/ 230684674 w 1777"/>
                <a:gd name="T45" fmla="*/ 2147483647 h 1777"/>
                <a:gd name="T46" fmla="*/ 183998549 w 1777"/>
                <a:gd name="T47" fmla="*/ 2147483647 h 1777"/>
                <a:gd name="T48" fmla="*/ 145551932 w 1777"/>
                <a:gd name="T49" fmla="*/ 2147483647 h 1777"/>
                <a:gd name="T50" fmla="*/ 109849608 w 1777"/>
                <a:gd name="T51" fmla="*/ 2147483647 h 1777"/>
                <a:gd name="T52" fmla="*/ 79640841 w 1777"/>
                <a:gd name="T53" fmla="*/ 2147483647 h 1777"/>
                <a:gd name="T54" fmla="*/ 57671583 w 1777"/>
                <a:gd name="T55" fmla="*/ 2147483647 h 1777"/>
                <a:gd name="T56" fmla="*/ 38448274 w 1777"/>
                <a:gd name="T57" fmla="*/ 2147483647 h 1777"/>
                <a:gd name="T58" fmla="*/ 27462816 w 1777"/>
                <a:gd name="T59" fmla="*/ 2147483647 h 1777"/>
                <a:gd name="T60" fmla="*/ 21969259 w 1777"/>
                <a:gd name="T61" fmla="*/ 2147483647 h 1777"/>
                <a:gd name="T62" fmla="*/ 2745950 w 1777"/>
                <a:gd name="T63" fmla="*/ 2147483647 h 1777"/>
                <a:gd name="T64" fmla="*/ 24716866 w 1777"/>
                <a:gd name="T65" fmla="*/ 2147483647 h 1777"/>
                <a:gd name="T66" fmla="*/ 32954717 w 1777"/>
                <a:gd name="T67" fmla="*/ 2147483647 h 1777"/>
                <a:gd name="T68" fmla="*/ 46686125 w 1777"/>
                <a:gd name="T69" fmla="*/ 2082654873 h 1777"/>
                <a:gd name="T70" fmla="*/ 68657041 w 1777"/>
                <a:gd name="T71" fmla="*/ 1964820503 h 1777"/>
                <a:gd name="T72" fmla="*/ 93372249 w 1777"/>
                <a:gd name="T73" fmla="*/ 1846986132 h 1777"/>
                <a:gd name="T74" fmla="*/ 126326966 w 1777"/>
                <a:gd name="T75" fmla="*/ 1731891442 h 1777"/>
                <a:gd name="T76" fmla="*/ 164775240 w 1777"/>
                <a:gd name="T77" fmla="*/ 1619538086 h 1777"/>
                <a:gd name="T78" fmla="*/ 208715415 w 1777"/>
                <a:gd name="T79" fmla="*/ 1507184731 h 1777"/>
                <a:gd name="T80" fmla="*/ 255401540 w 1777"/>
                <a:gd name="T81" fmla="*/ 1397571055 h 1777"/>
                <a:gd name="T82" fmla="*/ 310327172 w 1777"/>
                <a:gd name="T83" fmla="*/ 1290697059 h 1777"/>
                <a:gd name="T84" fmla="*/ 370744705 w 1777"/>
                <a:gd name="T85" fmla="*/ 1186564398 h 1777"/>
                <a:gd name="T86" fmla="*/ 433908188 w 1777"/>
                <a:gd name="T87" fmla="*/ 1085173072 h 1777"/>
                <a:gd name="T88" fmla="*/ 505309522 w 1777"/>
                <a:gd name="T89" fmla="*/ 989261106 h 1777"/>
                <a:gd name="T90" fmla="*/ 579458463 w 1777"/>
                <a:gd name="T91" fmla="*/ 893349140 h 1777"/>
                <a:gd name="T92" fmla="*/ 659100961 w 1777"/>
                <a:gd name="T93" fmla="*/ 802918188 h 1777"/>
                <a:gd name="T94" fmla="*/ 741487753 w 1777"/>
                <a:gd name="T95" fmla="*/ 717968252 h 1777"/>
                <a:gd name="T96" fmla="*/ 829368102 w 1777"/>
                <a:gd name="T97" fmla="*/ 635757995 h 1777"/>
                <a:gd name="T98" fmla="*/ 922740351 w 1777"/>
                <a:gd name="T99" fmla="*/ 556287418 h 1777"/>
                <a:gd name="T100" fmla="*/ 1016112601 w 1777"/>
                <a:gd name="T101" fmla="*/ 485039191 h 1777"/>
                <a:gd name="T102" fmla="*/ 1114978408 w 1777"/>
                <a:gd name="T103" fmla="*/ 416530644 h 1777"/>
                <a:gd name="T104" fmla="*/ 1219336115 w 1777"/>
                <a:gd name="T105" fmla="*/ 353503111 h 1777"/>
                <a:gd name="T106" fmla="*/ 1323693823 w 1777"/>
                <a:gd name="T107" fmla="*/ 293215258 h 1777"/>
                <a:gd name="T108" fmla="*/ 1430797480 w 1777"/>
                <a:gd name="T109" fmla="*/ 241149756 h 1777"/>
                <a:gd name="T110" fmla="*/ 1543393038 w 1777"/>
                <a:gd name="T111" fmla="*/ 194563612 h 1777"/>
                <a:gd name="T112" fmla="*/ 1655990253 w 1777"/>
                <a:gd name="T113" fmla="*/ 153458484 h 1777"/>
                <a:gd name="T114" fmla="*/ 1771331761 w 1777"/>
                <a:gd name="T115" fmla="*/ 115094691 h 1777"/>
                <a:gd name="T116" fmla="*/ 1886674927 w 1777"/>
                <a:gd name="T117" fmla="*/ 84949937 h 1777"/>
                <a:gd name="T118" fmla="*/ 2004764042 w 1777"/>
                <a:gd name="T119" fmla="*/ 60287853 h 1777"/>
                <a:gd name="T120" fmla="*/ 2122853158 w 1777"/>
                <a:gd name="T121" fmla="*/ 43844808 h 1777"/>
                <a:gd name="T122" fmla="*/ 2147483647 w 1777"/>
                <a:gd name="T123" fmla="*/ 16441389 h 1777"/>
                <a:gd name="T124" fmla="*/ 2147483647 w 1777"/>
                <a:gd name="T125" fmla="*/ 5481015 h 1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Freeform 8"/>
            <p:cNvSpPr/>
            <p:nvPr/>
          </p:nvSpPr>
          <p:spPr bwMode="auto">
            <a:xfrm>
              <a:off x="3308350" y="3146425"/>
              <a:ext cx="369887" cy="214313"/>
            </a:xfrm>
            <a:custGeom>
              <a:avLst/>
              <a:gdLst>
                <a:gd name="T0" fmla="*/ 520805850 w 224"/>
                <a:gd name="T1" fmla="*/ 157322355 h 129"/>
                <a:gd name="T2" fmla="*/ 507171221 w 224"/>
                <a:gd name="T3" fmla="*/ 160083504 h 129"/>
                <a:gd name="T4" fmla="*/ 507171221 w 224"/>
                <a:gd name="T5" fmla="*/ 157322355 h 129"/>
                <a:gd name="T6" fmla="*/ 417189603 w 224"/>
                <a:gd name="T7" fmla="*/ 57960868 h 129"/>
                <a:gd name="T8" fmla="*/ 370834835 w 224"/>
                <a:gd name="T9" fmla="*/ 74521116 h 129"/>
                <a:gd name="T10" fmla="*/ 291759930 w 224"/>
                <a:gd name="T11" fmla="*/ 5520636 h 129"/>
                <a:gd name="T12" fmla="*/ 256311876 w 224"/>
                <a:gd name="T13" fmla="*/ 0 h 129"/>
                <a:gd name="T14" fmla="*/ 128155938 w 224"/>
                <a:gd name="T15" fmla="*/ 143523256 h 129"/>
                <a:gd name="T16" fmla="*/ 130883854 w 224"/>
                <a:gd name="T17" fmla="*/ 168363628 h 129"/>
                <a:gd name="T18" fmla="*/ 89981618 w 224"/>
                <a:gd name="T19" fmla="*/ 157322355 h 129"/>
                <a:gd name="T20" fmla="*/ 0 w 224"/>
                <a:gd name="T21" fmla="*/ 256685504 h 129"/>
                <a:gd name="T22" fmla="*/ 79074905 w 224"/>
                <a:gd name="T23" fmla="*/ 356046992 h 129"/>
                <a:gd name="T24" fmla="*/ 291759930 w 224"/>
                <a:gd name="T25" fmla="*/ 353287504 h 129"/>
                <a:gd name="T26" fmla="*/ 534438828 w 224"/>
                <a:gd name="T27" fmla="*/ 353287504 h 129"/>
                <a:gd name="T28" fmla="*/ 610787468 w 224"/>
                <a:gd name="T29" fmla="*/ 256685504 h 129"/>
                <a:gd name="T30" fmla="*/ 520805850 w 224"/>
                <a:gd name="T31" fmla="*/ 157322355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Freeform 9"/>
            <p:cNvSpPr/>
            <p:nvPr/>
          </p:nvSpPr>
          <p:spPr bwMode="auto">
            <a:xfrm>
              <a:off x="1590675" y="3297238"/>
              <a:ext cx="1114425" cy="1522413"/>
            </a:xfrm>
            <a:custGeom>
              <a:avLst/>
              <a:gdLst>
                <a:gd name="T0" fmla="*/ 350302513 w 702"/>
                <a:gd name="T1" fmla="*/ 0 h 959"/>
                <a:gd name="T2" fmla="*/ 0 w 702"/>
                <a:gd name="T3" fmla="*/ 352821991 h 959"/>
                <a:gd name="T4" fmla="*/ 0 w 702"/>
                <a:gd name="T5" fmla="*/ 2147483647 h 959"/>
                <a:gd name="T6" fmla="*/ 1769149688 w 702"/>
                <a:gd name="T7" fmla="*/ 2147483647 h 959"/>
                <a:gd name="T8" fmla="*/ 1769149688 w 702"/>
                <a:gd name="T9" fmla="*/ 0 h 959"/>
                <a:gd name="T10" fmla="*/ 350302513 w 702"/>
                <a:gd name="T11" fmla="*/ 0 h 9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Freeform 10"/>
            <p:cNvSpPr/>
            <p:nvPr/>
          </p:nvSpPr>
          <p:spPr bwMode="auto">
            <a:xfrm>
              <a:off x="1590675" y="3297238"/>
              <a:ext cx="220662" cy="222250"/>
            </a:xfrm>
            <a:custGeom>
              <a:avLst/>
              <a:gdLst>
                <a:gd name="T0" fmla="*/ 350300131 w 139"/>
                <a:gd name="T1" fmla="*/ 352821875 h 140"/>
                <a:gd name="T2" fmla="*/ 350300131 w 139"/>
                <a:gd name="T3" fmla="*/ 0 h 140"/>
                <a:gd name="T4" fmla="*/ 0 w 139"/>
                <a:gd name="T5" fmla="*/ 352821875 h 140"/>
                <a:gd name="T6" fmla="*/ 350300131 w 139"/>
                <a:gd name="T7" fmla="*/ 352821875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Oval 11"/>
            <p:cNvSpPr>
              <a:spLocks noChangeArrowheads="1"/>
            </p:cNvSpPr>
            <p:nvPr/>
          </p:nvSpPr>
          <p:spPr bwMode="auto"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64" name="Freeform 12"/>
            <p:cNvSpPr>
              <a:spLocks noEditPoints="1"/>
            </p:cNvSpPr>
            <p:nvPr/>
          </p:nvSpPr>
          <p:spPr bwMode="auto">
            <a:xfrm>
              <a:off x="1077913" y="3776663"/>
              <a:ext cx="161925" cy="133350"/>
            </a:xfrm>
            <a:custGeom>
              <a:avLst/>
              <a:gdLst>
                <a:gd name="T0" fmla="*/ 133774834 w 98"/>
                <a:gd name="T1" fmla="*/ 219533611 h 81"/>
                <a:gd name="T2" fmla="*/ 0 w 98"/>
                <a:gd name="T3" fmla="*/ 108411904 h 81"/>
                <a:gd name="T4" fmla="*/ 133774834 w 98"/>
                <a:gd name="T5" fmla="*/ 0 h 81"/>
                <a:gd name="T6" fmla="*/ 267548017 w 98"/>
                <a:gd name="T7" fmla="*/ 108411904 h 81"/>
                <a:gd name="T8" fmla="*/ 133774834 w 98"/>
                <a:gd name="T9" fmla="*/ 219533611 h 81"/>
                <a:gd name="T10" fmla="*/ 133774834 w 98"/>
                <a:gd name="T11" fmla="*/ 46074894 h 81"/>
                <a:gd name="T12" fmla="*/ 46411340 w 98"/>
                <a:gd name="T13" fmla="*/ 108411904 h 81"/>
                <a:gd name="T14" fmla="*/ 133774834 w 98"/>
                <a:gd name="T15" fmla="*/ 173458717 h 81"/>
                <a:gd name="T16" fmla="*/ 221136677 w 98"/>
                <a:gd name="T17" fmla="*/ 108411904 h 81"/>
                <a:gd name="T18" fmla="*/ 133774834 w 98"/>
                <a:gd name="T19" fmla="*/ 46074894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Freeform 13"/>
            <p:cNvSpPr/>
            <p:nvPr/>
          </p:nvSpPr>
          <p:spPr bwMode="auto">
            <a:xfrm>
              <a:off x="903288" y="3722688"/>
              <a:ext cx="255587" cy="311150"/>
            </a:xfrm>
            <a:custGeom>
              <a:avLst/>
              <a:gdLst>
                <a:gd name="T0" fmla="*/ 424186458 w 154"/>
                <a:gd name="T1" fmla="*/ 63001255 h 188"/>
                <a:gd name="T2" fmla="*/ 424186458 w 154"/>
                <a:gd name="T3" fmla="*/ 19173791 h 188"/>
                <a:gd name="T4" fmla="*/ 404904577 w 154"/>
                <a:gd name="T5" fmla="*/ 0 h 188"/>
                <a:gd name="T6" fmla="*/ 19281882 w 154"/>
                <a:gd name="T7" fmla="*/ 0 h 188"/>
                <a:gd name="T8" fmla="*/ 0 w 154"/>
                <a:gd name="T9" fmla="*/ 19173791 h 188"/>
                <a:gd name="T10" fmla="*/ 0 w 154"/>
                <a:gd name="T11" fmla="*/ 63001255 h 188"/>
                <a:gd name="T12" fmla="*/ 0 w 154"/>
                <a:gd name="T13" fmla="*/ 63001255 h 188"/>
                <a:gd name="T14" fmla="*/ 0 w 154"/>
                <a:gd name="T15" fmla="*/ 454707659 h 188"/>
                <a:gd name="T16" fmla="*/ 60597354 w 154"/>
                <a:gd name="T17" fmla="*/ 514969801 h 188"/>
                <a:gd name="T18" fmla="*/ 363589104 w 154"/>
                <a:gd name="T19" fmla="*/ 514969801 h 188"/>
                <a:gd name="T20" fmla="*/ 424186458 w 154"/>
                <a:gd name="T21" fmla="*/ 454707659 h 188"/>
                <a:gd name="T22" fmla="*/ 424186458 w 154"/>
                <a:gd name="T23" fmla="*/ 6300125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Freeform 14"/>
            <p:cNvSpPr/>
            <p:nvPr/>
          </p:nvSpPr>
          <p:spPr bwMode="auto">
            <a:xfrm>
              <a:off x="903288" y="3981450"/>
              <a:ext cx="255587" cy="52388"/>
            </a:xfrm>
            <a:custGeom>
              <a:avLst/>
              <a:gdLst>
                <a:gd name="T0" fmla="*/ 363589104 w 154"/>
                <a:gd name="T1" fmla="*/ 58964331 h 32"/>
                <a:gd name="T2" fmla="*/ 60597354 w 154"/>
                <a:gd name="T3" fmla="*/ 58964331 h 32"/>
                <a:gd name="T4" fmla="*/ 0 w 154"/>
                <a:gd name="T5" fmla="*/ 0 h 32"/>
                <a:gd name="T6" fmla="*/ 0 w 154"/>
                <a:gd name="T7" fmla="*/ 26801373 h 32"/>
                <a:gd name="T8" fmla="*/ 60597354 w 154"/>
                <a:gd name="T9" fmla="*/ 85765705 h 32"/>
                <a:gd name="T10" fmla="*/ 363589104 w 154"/>
                <a:gd name="T11" fmla="*/ 85765705 h 32"/>
                <a:gd name="T12" fmla="*/ 424186458 w 154"/>
                <a:gd name="T13" fmla="*/ 26801373 h 32"/>
                <a:gd name="T14" fmla="*/ 424186458 w 154"/>
                <a:gd name="T15" fmla="*/ 0 h 32"/>
                <a:gd name="T16" fmla="*/ 363589104 w 154"/>
                <a:gd name="T17" fmla="*/ 5896433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Freeform 15"/>
            <p:cNvSpPr/>
            <p:nvPr/>
          </p:nvSpPr>
          <p:spPr bwMode="auto">
            <a:xfrm>
              <a:off x="946150" y="3763963"/>
              <a:ext cx="22225" cy="212725"/>
            </a:xfrm>
            <a:custGeom>
              <a:avLst/>
              <a:gdLst>
                <a:gd name="T0" fmla="*/ 20458967 w 13"/>
                <a:gd name="T1" fmla="*/ 353530669 h 128"/>
                <a:gd name="T2" fmla="*/ 0 w 13"/>
                <a:gd name="T3" fmla="*/ 336959724 h 128"/>
                <a:gd name="T4" fmla="*/ 0 w 13"/>
                <a:gd name="T5" fmla="*/ 19333046 h 128"/>
                <a:gd name="T6" fmla="*/ 20458967 w 13"/>
                <a:gd name="T7" fmla="*/ 0 h 128"/>
                <a:gd name="T8" fmla="*/ 37996202 w 13"/>
                <a:gd name="T9" fmla="*/ 19333046 h 128"/>
                <a:gd name="T10" fmla="*/ 37996202 w 13"/>
                <a:gd name="T11" fmla="*/ 336959724 h 128"/>
                <a:gd name="T12" fmla="*/ 20458967 w 13"/>
                <a:gd name="T13" fmla="*/ 3535306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" name="Freeform 16"/>
            <p:cNvSpPr/>
            <p:nvPr/>
          </p:nvSpPr>
          <p:spPr bwMode="auto">
            <a:xfrm>
              <a:off x="1158875" y="3803650"/>
              <a:ext cx="52387" cy="77788"/>
            </a:xfrm>
            <a:custGeom>
              <a:avLst/>
              <a:gdLst>
                <a:gd name="T0" fmla="*/ 85762430 w 32"/>
                <a:gd name="T1" fmla="*/ 63001660 h 47"/>
                <a:gd name="T2" fmla="*/ 0 w 32"/>
                <a:gd name="T3" fmla="*/ 0 h 47"/>
                <a:gd name="T4" fmla="*/ 0 w 32"/>
                <a:gd name="T5" fmla="*/ 128744105 h 47"/>
                <a:gd name="T6" fmla="*/ 85762430 w 32"/>
                <a:gd name="T7" fmla="*/ 6300166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Freeform 17"/>
            <p:cNvSpPr/>
            <p:nvPr/>
          </p:nvSpPr>
          <p:spPr bwMode="auto">
            <a:xfrm>
              <a:off x="931863" y="3729038"/>
              <a:ext cx="487362" cy="452438"/>
            </a:xfrm>
            <a:custGeom>
              <a:avLst/>
              <a:gdLst>
                <a:gd name="T0" fmla="*/ 807897004 w 294"/>
                <a:gd name="T1" fmla="*/ 252685794 h 273"/>
                <a:gd name="T2" fmla="*/ 373720454 w 294"/>
                <a:gd name="T3" fmla="*/ 0 h 273"/>
                <a:gd name="T4" fmla="*/ 376468910 w 294"/>
                <a:gd name="T5" fmla="*/ 8240006 h 273"/>
                <a:gd name="T6" fmla="*/ 376468910 w 294"/>
                <a:gd name="T7" fmla="*/ 52184497 h 273"/>
                <a:gd name="T8" fmla="*/ 376468910 w 294"/>
                <a:gd name="T9" fmla="*/ 52184497 h 273"/>
                <a:gd name="T10" fmla="*/ 376468910 w 294"/>
                <a:gd name="T11" fmla="*/ 76904516 h 273"/>
                <a:gd name="T12" fmla="*/ 511118411 w 294"/>
                <a:gd name="T13" fmla="*/ 186767401 h 273"/>
                <a:gd name="T14" fmla="*/ 376468910 w 294"/>
                <a:gd name="T15" fmla="*/ 299378059 h 273"/>
                <a:gd name="T16" fmla="*/ 376468910 w 294"/>
                <a:gd name="T17" fmla="*/ 417480950 h 273"/>
                <a:gd name="T18" fmla="*/ 376468910 w 294"/>
                <a:gd name="T19" fmla="*/ 444947085 h 273"/>
                <a:gd name="T20" fmla="*/ 316014472 w 294"/>
                <a:gd name="T21" fmla="*/ 505371589 h 273"/>
                <a:gd name="T22" fmla="*/ 13738967 w 294"/>
                <a:gd name="T23" fmla="*/ 505371589 h 273"/>
                <a:gd name="T24" fmla="*/ 0 w 294"/>
                <a:gd name="T25" fmla="*/ 505371589 h 273"/>
                <a:gd name="T26" fmla="*/ 423184382 w 294"/>
                <a:gd name="T27" fmla="*/ 749817377 h 273"/>
                <a:gd name="T28" fmla="*/ 807897004 w 294"/>
                <a:gd name="T29" fmla="*/ 252685794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Freeform 18"/>
            <p:cNvSpPr/>
            <p:nvPr/>
          </p:nvSpPr>
          <p:spPr bwMode="auto">
            <a:xfrm>
              <a:off x="992188" y="3584575"/>
              <a:ext cx="53975" cy="109538"/>
            </a:xfrm>
            <a:custGeom>
              <a:avLst/>
              <a:gdLst>
                <a:gd name="T0" fmla="*/ 51210468 w 32"/>
                <a:gd name="T1" fmla="*/ 163046496 h 67"/>
                <a:gd name="T2" fmla="*/ 45521166 w 32"/>
                <a:gd name="T3" fmla="*/ 179083186 h 67"/>
                <a:gd name="T4" fmla="*/ 45521166 w 32"/>
                <a:gd name="T5" fmla="*/ 179083186 h 67"/>
                <a:gd name="T6" fmla="*/ 19915088 w 32"/>
                <a:gd name="T7" fmla="*/ 163046496 h 67"/>
                <a:gd name="T8" fmla="*/ 36984682 w 32"/>
                <a:gd name="T9" fmla="*/ 16036690 h 67"/>
                <a:gd name="T10" fmla="*/ 45521166 w 32"/>
                <a:gd name="T11" fmla="*/ 0 h 67"/>
                <a:gd name="T12" fmla="*/ 45521166 w 32"/>
                <a:gd name="T13" fmla="*/ 0 h 67"/>
                <a:gd name="T14" fmla="*/ 71125556 w 32"/>
                <a:gd name="T15" fmla="*/ 16036690 h 67"/>
                <a:gd name="T16" fmla="*/ 51210468 w 32"/>
                <a:gd name="T17" fmla="*/ 16304649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Freeform 19"/>
            <p:cNvSpPr/>
            <p:nvPr/>
          </p:nvSpPr>
          <p:spPr bwMode="auto">
            <a:xfrm>
              <a:off x="1038225" y="3584575"/>
              <a:ext cx="52387" cy="109538"/>
            </a:xfrm>
            <a:custGeom>
              <a:avLst/>
              <a:gdLst>
                <a:gd name="T0" fmla="*/ 50921801 w 32"/>
                <a:gd name="T1" fmla="*/ 163046496 h 67"/>
                <a:gd name="T2" fmla="*/ 42882034 w 32"/>
                <a:gd name="T3" fmla="*/ 179083186 h 67"/>
                <a:gd name="T4" fmla="*/ 42882034 w 32"/>
                <a:gd name="T5" fmla="*/ 179083186 h 67"/>
                <a:gd name="T6" fmla="*/ 18761094 w 32"/>
                <a:gd name="T7" fmla="*/ 163046496 h 67"/>
                <a:gd name="T8" fmla="*/ 37520552 w 32"/>
                <a:gd name="T9" fmla="*/ 16036690 h 67"/>
                <a:gd name="T10" fmla="*/ 42882034 w 32"/>
                <a:gd name="T11" fmla="*/ 0 h 67"/>
                <a:gd name="T12" fmla="*/ 42882034 w 32"/>
                <a:gd name="T13" fmla="*/ 0 h 67"/>
                <a:gd name="T14" fmla="*/ 67001336 w 32"/>
                <a:gd name="T15" fmla="*/ 16036690 h 67"/>
                <a:gd name="T16" fmla="*/ 50921801 w 32"/>
                <a:gd name="T17" fmla="*/ 16304649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Oval 20"/>
            <p:cNvSpPr>
              <a:spLocks noChangeArrowheads="1"/>
            </p:cNvSpPr>
            <p:nvPr/>
          </p:nvSpPr>
          <p:spPr bwMode="auto"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73" name="Freeform 21"/>
            <p:cNvSpPr/>
            <p:nvPr/>
          </p:nvSpPr>
          <p:spPr bwMode="auto">
            <a:xfrm>
              <a:off x="3935413" y="4341813"/>
              <a:ext cx="128587" cy="12700"/>
            </a:xfrm>
            <a:custGeom>
              <a:avLst/>
              <a:gdLst>
                <a:gd name="T0" fmla="*/ 204131069 w 81"/>
                <a:gd name="T1" fmla="*/ 20161250 h 8"/>
                <a:gd name="T2" fmla="*/ 10080586 w 81"/>
                <a:gd name="T3" fmla="*/ 20161250 h 8"/>
                <a:gd name="T4" fmla="*/ 0 w 81"/>
                <a:gd name="T5" fmla="*/ 0 h 8"/>
                <a:gd name="T6" fmla="*/ 199090776 w 81"/>
                <a:gd name="T7" fmla="*/ 0 h 8"/>
                <a:gd name="T8" fmla="*/ 204131069 w 81"/>
                <a:gd name="T9" fmla="*/ 2016125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" name="Freeform 22"/>
            <p:cNvSpPr/>
            <p:nvPr/>
          </p:nvSpPr>
          <p:spPr bwMode="auto">
            <a:xfrm>
              <a:off x="3840163" y="4383088"/>
              <a:ext cx="88900" cy="103188"/>
            </a:xfrm>
            <a:custGeom>
              <a:avLst/>
              <a:gdLst>
                <a:gd name="T0" fmla="*/ 124674019 w 54"/>
                <a:gd name="T1" fmla="*/ 116339477 h 62"/>
                <a:gd name="T2" fmla="*/ 35234033 w 54"/>
                <a:gd name="T3" fmla="*/ 157887626 h 62"/>
                <a:gd name="T4" fmla="*/ 21681722 w 54"/>
                <a:gd name="T5" fmla="*/ 58169739 h 62"/>
                <a:gd name="T6" fmla="*/ 111121707 w 54"/>
                <a:gd name="T7" fmla="*/ 16619925 h 62"/>
                <a:gd name="T8" fmla="*/ 124674019 w 54"/>
                <a:gd name="T9" fmla="*/ 11633947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" name="Freeform 23"/>
            <p:cNvSpPr/>
            <p:nvPr/>
          </p:nvSpPr>
          <p:spPr bwMode="auto">
            <a:xfrm>
              <a:off x="3910013" y="4337050"/>
              <a:ext cx="46037" cy="49213"/>
            </a:xfrm>
            <a:custGeom>
              <a:avLst/>
              <a:gdLst>
                <a:gd name="T0" fmla="*/ 64879286 w 28"/>
                <a:gd name="T1" fmla="*/ 59203239 h 30"/>
                <a:gd name="T2" fmla="*/ 27033584 w 28"/>
                <a:gd name="T3" fmla="*/ 75348384 h 30"/>
                <a:gd name="T4" fmla="*/ 10813762 w 28"/>
                <a:gd name="T5" fmla="*/ 64583860 h 30"/>
                <a:gd name="T6" fmla="*/ 13516792 w 28"/>
                <a:gd name="T7" fmla="*/ 24219358 h 30"/>
                <a:gd name="T8" fmla="*/ 13516792 w 28"/>
                <a:gd name="T9" fmla="*/ 24219358 h 30"/>
                <a:gd name="T10" fmla="*/ 51362494 w 28"/>
                <a:gd name="T11" fmla="*/ 8072572 h 30"/>
                <a:gd name="T12" fmla="*/ 64879286 w 28"/>
                <a:gd name="T13" fmla="*/ 18837096 h 30"/>
                <a:gd name="T14" fmla="*/ 64879286 w 28"/>
                <a:gd name="T15" fmla="*/ 59203239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" name="Freeform 24"/>
            <p:cNvSpPr/>
            <p:nvPr/>
          </p:nvSpPr>
          <p:spPr bwMode="auto">
            <a:xfrm>
              <a:off x="4059238" y="4341813"/>
              <a:ext cx="66675" cy="211138"/>
            </a:xfrm>
            <a:custGeom>
              <a:avLst/>
              <a:gdLst>
                <a:gd name="T0" fmla="*/ 105846563 w 42"/>
                <a:gd name="T1" fmla="*/ 335182369 h 133"/>
                <a:gd name="T2" fmla="*/ 83165950 w 42"/>
                <a:gd name="T3" fmla="*/ 335182369 h 133"/>
                <a:gd name="T4" fmla="*/ 0 w 42"/>
                <a:gd name="T5" fmla="*/ 0 h 133"/>
                <a:gd name="T6" fmla="*/ 22682200 w 42"/>
                <a:gd name="T7" fmla="*/ 0 h 133"/>
                <a:gd name="T8" fmla="*/ 105846563 w 42"/>
                <a:gd name="T9" fmla="*/ 335182369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Oval 25"/>
            <p:cNvSpPr>
              <a:spLocks noChangeArrowheads="1"/>
            </p:cNvSpPr>
            <p:nvPr/>
          </p:nvSpPr>
          <p:spPr bwMode="auto"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78" name="Freeform 26"/>
            <p:cNvSpPr/>
            <p:nvPr/>
          </p:nvSpPr>
          <p:spPr bwMode="auto">
            <a:xfrm>
              <a:off x="3987800" y="4541838"/>
              <a:ext cx="209550" cy="53975"/>
            </a:xfrm>
            <a:custGeom>
              <a:avLst/>
              <a:gdLst>
                <a:gd name="T0" fmla="*/ 255915000 w 127"/>
                <a:gd name="T1" fmla="*/ 0 h 33"/>
                <a:gd name="T2" fmla="*/ 89842500 w 127"/>
                <a:gd name="T3" fmla="*/ 0 h 33"/>
                <a:gd name="T4" fmla="*/ 0 w 127"/>
                <a:gd name="T5" fmla="*/ 88281837 h 33"/>
                <a:gd name="T6" fmla="*/ 345757500 w 127"/>
                <a:gd name="T7" fmla="*/ 88281837 h 33"/>
                <a:gd name="T8" fmla="*/ 255915000 w 12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Freeform 27"/>
            <p:cNvSpPr/>
            <p:nvPr/>
          </p:nvSpPr>
          <p:spPr bwMode="auto">
            <a:xfrm>
              <a:off x="3811588" y="4330700"/>
              <a:ext cx="182562" cy="147638"/>
            </a:xfrm>
            <a:custGeom>
              <a:avLst/>
              <a:gdLst>
                <a:gd name="T0" fmla="*/ 203828813 w 110"/>
                <a:gd name="T1" fmla="*/ 41277262 h 89"/>
                <a:gd name="T2" fmla="*/ 0 w 110"/>
                <a:gd name="T3" fmla="*/ 96313059 h 89"/>
                <a:gd name="T4" fmla="*/ 261672753 w 110"/>
                <a:gd name="T5" fmla="*/ 244909877 h 89"/>
                <a:gd name="T6" fmla="*/ 203828813 w 110"/>
                <a:gd name="T7" fmla="*/ 41277262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Freeform 28"/>
            <p:cNvSpPr/>
            <p:nvPr/>
          </p:nvSpPr>
          <p:spPr bwMode="auto">
            <a:xfrm>
              <a:off x="3803650" y="4383088"/>
              <a:ext cx="171450" cy="104775"/>
            </a:xfrm>
            <a:custGeom>
              <a:avLst/>
              <a:gdLst>
                <a:gd name="T0" fmla="*/ 277209922 w 104"/>
                <a:gd name="T1" fmla="*/ 165953621 h 63"/>
                <a:gd name="T2" fmla="*/ 266339332 w 104"/>
                <a:gd name="T3" fmla="*/ 171485076 h 63"/>
                <a:gd name="T4" fmla="*/ 5435295 w 104"/>
                <a:gd name="T5" fmla="*/ 22127482 h 63"/>
                <a:gd name="T6" fmla="*/ 2718472 w 104"/>
                <a:gd name="T7" fmla="*/ 8297182 h 63"/>
                <a:gd name="T8" fmla="*/ 2718472 w 104"/>
                <a:gd name="T9" fmla="*/ 8297182 h 63"/>
                <a:gd name="T10" fmla="*/ 16305884 w 104"/>
                <a:gd name="T11" fmla="*/ 0 h 63"/>
                <a:gd name="T12" fmla="*/ 277209922 w 104"/>
                <a:gd name="T13" fmla="*/ 152123321 h 63"/>
                <a:gd name="T14" fmla="*/ 277209922 w 104"/>
                <a:gd name="T15" fmla="*/ 16595362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" name="Freeform 29"/>
            <p:cNvSpPr/>
            <p:nvPr/>
          </p:nvSpPr>
          <p:spPr bwMode="auto">
            <a:xfrm>
              <a:off x="3990975" y="4340225"/>
              <a:ext cx="357187" cy="385763"/>
            </a:xfrm>
            <a:custGeom>
              <a:avLst/>
              <a:gdLst>
                <a:gd name="T0" fmla="*/ 590659967 w 216"/>
                <a:gd name="T1" fmla="*/ 260406581 h 233"/>
                <a:gd name="T2" fmla="*/ 144930279 w 216"/>
                <a:gd name="T3" fmla="*/ 0 h 233"/>
                <a:gd name="T4" fmla="*/ 150398878 w 216"/>
                <a:gd name="T5" fmla="*/ 19187156 h 233"/>
                <a:gd name="T6" fmla="*/ 144930279 w 216"/>
                <a:gd name="T7" fmla="*/ 35634236 h 233"/>
                <a:gd name="T8" fmla="*/ 218762155 w 216"/>
                <a:gd name="T9" fmla="*/ 331676710 h 233"/>
                <a:gd name="T10" fmla="*/ 251577057 w 216"/>
                <a:gd name="T11" fmla="*/ 331676710 h 233"/>
                <a:gd name="T12" fmla="*/ 341816383 w 216"/>
                <a:gd name="T13" fmla="*/ 422133994 h 233"/>
                <a:gd name="T14" fmla="*/ 0 w 216"/>
                <a:gd name="T15" fmla="*/ 422133994 h 233"/>
                <a:gd name="T16" fmla="*/ 371897813 w 216"/>
                <a:gd name="T17" fmla="*/ 638682799 h 233"/>
                <a:gd name="T18" fmla="*/ 590659967 w 216"/>
                <a:gd name="T19" fmla="*/ 260406581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" name="Freeform 30"/>
            <p:cNvSpPr/>
            <p:nvPr/>
          </p:nvSpPr>
          <p:spPr bwMode="auto">
            <a:xfrm>
              <a:off x="3863975" y="4354513"/>
              <a:ext cx="246062" cy="239713"/>
            </a:xfrm>
            <a:custGeom>
              <a:avLst/>
              <a:gdLst>
                <a:gd name="T0" fmla="*/ 295766524 w 148"/>
                <a:gd name="T1" fmla="*/ 308834657 h 145"/>
                <a:gd name="T2" fmla="*/ 409098026 w 148"/>
                <a:gd name="T3" fmla="*/ 308834657 h 145"/>
                <a:gd name="T4" fmla="*/ 334464761 w 148"/>
                <a:gd name="T5" fmla="*/ 21865132 h 145"/>
                <a:gd name="T6" fmla="*/ 309587561 w 148"/>
                <a:gd name="T7" fmla="*/ 0 h 145"/>
                <a:gd name="T8" fmla="*/ 146501657 w 148"/>
                <a:gd name="T9" fmla="*/ 0 h 145"/>
                <a:gd name="T10" fmla="*/ 146501657 w 148"/>
                <a:gd name="T11" fmla="*/ 24597860 h 145"/>
                <a:gd name="T12" fmla="*/ 176906940 w 148"/>
                <a:gd name="T13" fmla="*/ 196779575 h 145"/>
                <a:gd name="T14" fmla="*/ 179671812 w 148"/>
                <a:gd name="T15" fmla="*/ 199512303 h 145"/>
                <a:gd name="T16" fmla="*/ 179671812 w 148"/>
                <a:gd name="T17" fmla="*/ 213177597 h 145"/>
                <a:gd name="T18" fmla="*/ 168613986 w 148"/>
                <a:gd name="T19" fmla="*/ 218643054 h 145"/>
                <a:gd name="T20" fmla="*/ 82924557 w 148"/>
                <a:gd name="T21" fmla="*/ 169448987 h 145"/>
                <a:gd name="T22" fmla="*/ 0 w 148"/>
                <a:gd name="T23" fmla="*/ 204977760 h 145"/>
                <a:gd name="T24" fmla="*/ 204549013 w 148"/>
                <a:gd name="T25" fmla="*/ 325232679 h 145"/>
                <a:gd name="T26" fmla="*/ 204549013 w 148"/>
                <a:gd name="T27" fmla="*/ 396291878 h 145"/>
                <a:gd name="T28" fmla="*/ 204549013 w 148"/>
                <a:gd name="T29" fmla="*/ 396291878 h 145"/>
                <a:gd name="T30" fmla="*/ 295766524 w 148"/>
                <a:gd name="T31" fmla="*/ 30883465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" name="Freeform 31"/>
            <p:cNvSpPr/>
            <p:nvPr/>
          </p:nvSpPr>
          <p:spPr bwMode="auto">
            <a:xfrm>
              <a:off x="3857625" y="4475163"/>
              <a:ext cx="6350" cy="3175"/>
            </a:xfrm>
            <a:custGeom>
              <a:avLst/>
              <a:gdLst>
                <a:gd name="T0" fmla="*/ 5040313 w 4"/>
                <a:gd name="T1" fmla="*/ 5040313 h 2"/>
                <a:gd name="T2" fmla="*/ 10080625 w 4"/>
                <a:gd name="T3" fmla="*/ 5040313 h 2"/>
                <a:gd name="T4" fmla="*/ 0 w 4"/>
                <a:gd name="T5" fmla="*/ 0 h 2"/>
                <a:gd name="T6" fmla="*/ 5040313 w 4"/>
                <a:gd name="T7" fmla="*/ 504031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" name="Freeform 32"/>
            <p:cNvSpPr/>
            <p:nvPr/>
          </p:nvSpPr>
          <p:spPr bwMode="auto">
            <a:xfrm>
              <a:off x="4070350" y="4335463"/>
              <a:ext cx="7937" cy="4763"/>
            </a:xfrm>
            <a:custGeom>
              <a:avLst/>
              <a:gdLst>
                <a:gd name="T0" fmla="*/ 0 w 5"/>
                <a:gd name="T1" fmla="*/ 0 h 3"/>
                <a:gd name="T2" fmla="*/ 12599194 w 5"/>
                <a:gd name="T3" fmla="*/ 7562056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" name="Freeform 33"/>
            <p:cNvSpPr/>
            <p:nvPr/>
          </p:nvSpPr>
          <p:spPr bwMode="auto">
            <a:xfrm>
              <a:off x="3987800" y="4594225"/>
              <a:ext cx="3175" cy="1588"/>
            </a:xfrm>
            <a:custGeom>
              <a:avLst/>
              <a:gdLst>
                <a:gd name="T0" fmla="*/ 0 w 2"/>
                <a:gd name="T1" fmla="*/ 2521744 h 1"/>
                <a:gd name="T2" fmla="*/ 5040313 w 2"/>
                <a:gd name="T3" fmla="*/ 2521744 h 1"/>
                <a:gd name="T4" fmla="*/ 0 w 2"/>
                <a:gd name="T5" fmla="*/ 0 h 1"/>
                <a:gd name="T6" fmla="*/ 0 w 2"/>
                <a:gd name="T7" fmla="*/ 252174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" name="Oval 34"/>
            <p:cNvSpPr>
              <a:spLocks noChangeArrowheads="1"/>
            </p:cNvSpPr>
            <p:nvPr/>
          </p:nvSpPr>
          <p:spPr bwMode="auto"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87" name="Freeform 35"/>
            <p:cNvSpPr/>
            <p:nvPr/>
          </p:nvSpPr>
          <p:spPr bwMode="auto">
            <a:xfrm>
              <a:off x="1128713" y="4648200"/>
              <a:ext cx="273050" cy="307975"/>
            </a:xfrm>
            <a:custGeom>
              <a:avLst/>
              <a:gdLst>
                <a:gd name="T0" fmla="*/ 446378830 w 165"/>
                <a:gd name="T1" fmla="*/ 438657403 h 186"/>
                <a:gd name="T2" fmla="*/ 290283592 w 165"/>
                <a:gd name="T3" fmla="*/ 216587558 h 186"/>
                <a:gd name="T4" fmla="*/ 279330150 w 165"/>
                <a:gd name="T5" fmla="*/ 186429189 h 186"/>
                <a:gd name="T6" fmla="*/ 279330150 w 165"/>
                <a:gd name="T7" fmla="*/ 38382626 h 186"/>
                <a:gd name="T8" fmla="*/ 298498260 w 165"/>
                <a:gd name="T9" fmla="*/ 19190485 h 186"/>
                <a:gd name="T10" fmla="*/ 279330150 w 165"/>
                <a:gd name="T11" fmla="*/ 0 h 186"/>
                <a:gd name="T12" fmla="*/ 262897505 w 165"/>
                <a:gd name="T13" fmla="*/ 0 h 186"/>
                <a:gd name="T14" fmla="*/ 240990620 w 165"/>
                <a:gd name="T15" fmla="*/ 0 h 186"/>
                <a:gd name="T16" fmla="*/ 208126984 w 165"/>
                <a:gd name="T17" fmla="*/ 0 h 186"/>
                <a:gd name="T18" fmla="*/ 186220100 w 165"/>
                <a:gd name="T19" fmla="*/ 0 h 186"/>
                <a:gd name="T20" fmla="*/ 169789109 w 165"/>
                <a:gd name="T21" fmla="*/ 0 h 186"/>
                <a:gd name="T22" fmla="*/ 150619345 w 165"/>
                <a:gd name="T23" fmla="*/ 19190485 h 186"/>
                <a:gd name="T24" fmla="*/ 169789109 w 165"/>
                <a:gd name="T25" fmla="*/ 38382626 h 186"/>
                <a:gd name="T26" fmla="*/ 169789109 w 165"/>
                <a:gd name="T27" fmla="*/ 186429189 h 186"/>
                <a:gd name="T28" fmla="*/ 161572787 w 165"/>
                <a:gd name="T29" fmla="*/ 216587558 h 186"/>
                <a:gd name="T30" fmla="*/ 5477548 w 165"/>
                <a:gd name="T31" fmla="*/ 438657403 h 186"/>
                <a:gd name="T32" fmla="*/ 2738774 w 165"/>
                <a:gd name="T33" fmla="*/ 466073801 h 186"/>
                <a:gd name="T34" fmla="*/ 21908539 w 165"/>
                <a:gd name="T35" fmla="*/ 496230514 h 186"/>
                <a:gd name="T36" fmla="*/ 46554198 w 165"/>
                <a:gd name="T37" fmla="*/ 509938713 h 186"/>
                <a:gd name="T38" fmla="*/ 208126984 w 165"/>
                <a:gd name="T39" fmla="*/ 509938713 h 186"/>
                <a:gd name="T40" fmla="*/ 240990620 w 165"/>
                <a:gd name="T41" fmla="*/ 509938713 h 186"/>
                <a:gd name="T42" fmla="*/ 402563407 w 165"/>
                <a:gd name="T43" fmla="*/ 509938713 h 186"/>
                <a:gd name="T44" fmla="*/ 427209065 w 165"/>
                <a:gd name="T45" fmla="*/ 496230514 h 186"/>
                <a:gd name="T46" fmla="*/ 446378830 w 165"/>
                <a:gd name="T47" fmla="*/ 466073801 h 186"/>
                <a:gd name="T48" fmla="*/ 446378830 w 165"/>
                <a:gd name="T49" fmla="*/ 438657403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" name="Freeform 36"/>
            <p:cNvSpPr/>
            <p:nvPr/>
          </p:nvSpPr>
          <p:spPr bwMode="auto">
            <a:xfrm>
              <a:off x="1157288" y="4845050"/>
              <a:ext cx="215900" cy="85725"/>
            </a:xfrm>
            <a:custGeom>
              <a:avLst/>
              <a:gdLst>
                <a:gd name="T0" fmla="*/ 85685313 w 136"/>
                <a:gd name="T1" fmla="*/ 0 h 54"/>
                <a:gd name="T2" fmla="*/ 0 w 136"/>
                <a:gd name="T3" fmla="*/ 123488450 h 54"/>
                <a:gd name="T4" fmla="*/ 7561263 w 136"/>
                <a:gd name="T5" fmla="*/ 136088438 h 54"/>
                <a:gd name="T6" fmla="*/ 335181575 w 136"/>
                <a:gd name="T7" fmla="*/ 136088438 h 54"/>
                <a:gd name="T8" fmla="*/ 342741250 w 136"/>
                <a:gd name="T9" fmla="*/ 123488450 h 54"/>
                <a:gd name="T10" fmla="*/ 257055938 w 136"/>
                <a:gd name="T11" fmla="*/ 0 h 54"/>
                <a:gd name="T12" fmla="*/ 85685313 w 13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" name="Oval 37"/>
            <p:cNvSpPr>
              <a:spLocks noChangeArrowheads="1"/>
            </p:cNvSpPr>
            <p:nvPr/>
          </p:nvSpPr>
          <p:spPr bwMode="auto"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0" name="Oval 38"/>
            <p:cNvSpPr>
              <a:spLocks noChangeArrowheads="1"/>
            </p:cNvSpPr>
            <p:nvPr/>
          </p:nvSpPr>
          <p:spPr bwMode="auto"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1" name="Oval 39"/>
            <p:cNvSpPr>
              <a:spLocks noChangeArrowheads="1"/>
            </p:cNvSpPr>
            <p:nvPr/>
          </p:nvSpPr>
          <p:spPr bwMode="auto"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2" name="Oval 40"/>
            <p:cNvSpPr>
              <a:spLocks noChangeArrowheads="1"/>
            </p:cNvSpPr>
            <p:nvPr/>
          </p:nvSpPr>
          <p:spPr bwMode="auto"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3" name="Freeform 41"/>
            <p:cNvSpPr/>
            <p:nvPr/>
          </p:nvSpPr>
          <p:spPr bwMode="auto">
            <a:xfrm>
              <a:off x="2482850" y="2509838"/>
              <a:ext cx="133350" cy="38100"/>
            </a:xfrm>
            <a:custGeom>
              <a:avLst/>
              <a:gdLst>
                <a:gd name="T0" fmla="*/ 211693125 w 84"/>
                <a:gd name="T1" fmla="*/ 60483750 h 24"/>
                <a:gd name="T2" fmla="*/ 201612500 w 84"/>
                <a:gd name="T3" fmla="*/ 0 h 24"/>
                <a:gd name="T4" fmla="*/ 7561263 w 84"/>
                <a:gd name="T5" fmla="*/ 0 h 24"/>
                <a:gd name="T6" fmla="*/ 0 w 84"/>
                <a:gd name="T7" fmla="*/ 57964388 h 24"/>
                <a:gd name="T8" fmla="*/ 211693125 w 84"/>
                <a:gd name="T9" fmla="*/ 60483750 h 24"/>
                <a:gd name="T10" fmla="*/ 211693125 w 84"/>
                <a:gd name="T11" fmla="*/ 6048375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" name="Freeform 42"/>
            <p:cNvSpPr/>
            <p:nvPr/>
          </p:nvSpPr>
          <p:spPr bwMode="auto">
            <a:xfrm>
              <a:off x="2335213" y="2201863"/>
              <a:ext cx="427037" cy="255588"/>
            </a:xfrm>
            <a:custGeom>
              <a:avLst/>
              <a:gdLst>
                <a:gd name="T0" fmla="*/ 706824029 w 258"/>
                <a:gd name="T1" fmla="*/ 21753012 h 155"/>
                <a:gd name="T2" fmla="*/ 684907761 w 258"/>
                <a:gd name="T3" fmla="*/ 0 h 155"/>
                <a:gd name="T4" fmla="*/ 21916267 w 258"/>
                <a:gd name="T5" fmla="*/ 0 h 155"/>
                <a:gd name="T6" fmla="*/ 0 w 258"/>
                <a:gd name="T7" fmla="*/ 21753012 h 155"/>
                <a:gd name="T8" fmla="*/ 0 w 258"/>
                <a:gd name="T9" fmla="*/ 421453069 h 155"/>
                <a:gd name="T10" fmla="*/ 706824029 w 258"/>
                <a:gd name="T11" fmla="*/ 421453069 h 155"/>
                <a:gd name="T12" fmla="*/ 706824029 w 258"/>
                <a:gd name="T13" fmla="*/ 2175301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" name="Freeform 43"/>
            <p:cNvSpPr/>
            <p:nvPr/>
          </p:nvSpPr>
          <p:spPr bwMode="auto">
            <a:xfrm>
              <a:off x="2335213" y="2212975"/>
              <a:ext cx="427037" cy="257175"/>
            </a:xfrm>
            <a:custGeom>
              <a:avLst/>
              <a:gdLst>
                <a:gd name="T0" fmla="*/ 706824029 w 258"/>
                <a:gd name="T1" fmla="*/ 24776737 h 155"/>
                <a:gd name="T2" fmla="*/ 684907761 w 258"/>
                <a:gd name="T3" fmla="*/ 0 h 155"/>
                <a:gd name="T4" fmla="*/ 21916267 w 258"/>
                <a:gd name="T5" fmla="*/ 0 h 155"/>
                <a:gd name="T6" fmla="*/ 0 w 258"/>
                <a:gd name="T7" fmla="*/ 24776737 h 155"/>
                <a:gd name="T8" fmla="*/ 0 w 258"/>
                <a:gd name="T9" fmla="*/ 426703101 h 155"/>
                <a:gd name="T10" fmla="*/ 706824029 w 258"/>
                <a:gd name="T11" fmla="*/ 426703101 h 155"/>
                <a:gd name="T12" fmla="*/ 706824029 w 258"/>
                <a:gd name="T13" fmla="*/ 2477673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" name="Freeform 44"/>
            <p:cNvSpPr/>
            <p:nvPr/>
          </p:nvSpPr>
          <p:spPr bwMode="auto">
            <a:xfrm>
              <a:off x="2335213" y="2470150"/>
              <a:ext cx="427037" cy="41275"/>
            </a:xfrm>
            <a:custGeom>
              <a:avLst/>
              <a:gdLst>
                <a:gd name="T0" fmla="*/ 0 w 258"/>
                <a:gd name="T1" fmla="*/ 0 h 25"/>
                <a:gd name="T2" fmla="*/ 0 w 258"/>
                <a:gd name="T3" fmla="*/ 46338617 h 25"/>
                <a:gd name="T4" fmla="*/ 21916267 w 258"/>
                <a:gd name="T5" fmla="*/ 68145025 h 25"/>
                <a:gd name="T6" fmla="*/ 684907761 w 258"/>
                <a:gd name="T7" fmla="*/ 68145025 h 25"/>
                <a:gd name="T8" fmla="*/ 706824029 w 258"/>
                <a:gd name="T9" fmla="*/ 46338617 h 25"/>
                <a:gd name="T10" fmla="*/ 706824029 w 258"/>
                <a:gd name="T11" fmla="*/ 0 h 25"/>
                <a:gd name="T12" fmla="*/ 0 w 25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" name="Rectangle 45"/>
            <p:cNvSpPr>
              <a:spLocks noChangeArrowheads="1"/>
            </p:cNvSpPr>
            <p:nvPr/>
          </p:nvSpPr>
          <p:spPr bwMode="auto"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98" name="Freeform 46"/>
            <p:cNvSpPr/>
            <p:nvPr/>
          </p:nvSpPr>
          <p:spPr bwMode="auto">
            <a:xfrm>
              <a:off x="2457450" y="2543175"/>
              <a:ext cx="182562" cy="7938"/>
            </a:xfrm>
            <a:custGeom>
              <a:avLst/>
              <a:gdLst>
                <a:gd name="T0" fmla="*/ 289816381 w 115"/>
                <a:gd name="T1" fmla="*/ 12602369 h 5"/>
                <a:gd name="T2" fmla="*/ 0 w 115"/>
                <a:gd name="T3" fmla="*/ 12602369 h 5"/>
                <a:gd name="T4" fmla="*/ 40322390 w 115"/>
                <a:gd name="T5" fmla="*/ 0 h 5"/>
                <a:gd name="T6" fmla="*/ 249493992 w 115"/>
                <a:gd name="T7" fmla="*/ 0 h 5"/>
                <a:gd name="T8" fmla="*/ 289816381 w 115"/>
                <a:gd name="T9" fmla="*/ 1260236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" name="Freeform 47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622477006 w 247"/>
                <a:gd name="T1" fmla="*/ 0 h 138"/>
                <a:gd name="T2" fmla="*/ 0 w 247"/>
                <a:gd name="T3" fmla="*/ 0 h 138"/>
                <a:gd name="T4" fmla="*/ 0 w 247"/>
                <a:gd name="T5" fmla="*/ 347781563 h 138"/>
                <a:gd name="T6" fmla="*/ 622477006 w 247"/>
                <a:gd name="T7" fmla="*/ 0 h 138"/>
                <a:gd name="T8" fmla="*/ 622477006 w 247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" name="Freeform 48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0 w 247"/>
                <a:gd name="T1" fmla="*/ 347781563 h 138"/>
                <a:gd name="T2" fmla="*/ 0 w 247"/>
                <a:gd name="T3" fmla="*/ 347781563 h 138"/>
                <a:gd name="T4" fmla="*/ 622477006 w 247"/>
                <a:gd name="T5" fmla="*/ 347781563 h 138"/>
                <a:gd name="T6" fmla="*/ 622477006 w 247"/>
                <a:gd name="T7" fmla="*/ 0 h 138"/>
                <a:gd name="T8" fmla="*/ 0 w 247"/>
                <a:gd name="T9" fmla="*/ 347781563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" name="Freeform 49"/>
            <p:cNvSpPr/>
            <p:nvPr/>
          </p:nvSpPr>
          <p:spPr bwMode="auto">
            <a:xfrm>
              <a:off x="2346325" y="2205038"/>
              <a:ext cx="598487" cy="528638"/>
            </a:xfrm>
            <a:custGeom>
              <a:avLst/>
              <a:gdLst>
                <a:gd name="T0" fmla="*/ 992206895 w 361"/>
                <a:gd name="T1" fmla="*/ 294740465 h 320"/>
                <a:gd name="T2" fmla="*/ 981213634 w 361"/>
                <a:gd name="T3" fmla="*/ 171932902 h 320"/>
                <a:gd name="T4" fmla="*/ 681626957 w 361"/>
                <a:gd name="T5" fmla="*/ 0 h 320"/>
                <a:gd name="T6" fmla="*/ 689873147 w 361"/>
                <a:gd name="T7" fmla="*/ 16374562 h 320"/>
                <a:gd name="T8" fmla="*/ 689873147 w 361"/>
                <a:gd name="T9" fmla="*/ 38207311 h 320"/>
                <a:gd name="T10" fmla="*/ 689873147 w 361"/>
                <a:gd name="T11" fmla="*/ 417549680 h 320"/>
                <a:gd name="T12" fmla="*/ 689873147 w 361"/>
                <a:gd name="T13" fmla="*/ 436653336 h 320"/>
                <a:gd name="T14" fmla="*/ 689873147 w 361"/>
                <a:gd name="T15" fmla="*/ 483047928 h 320"/>
                <a:gd name="T16" fmla="*/ 667884966 w 361"/>
                <a:gd name="T17" fmla="*/ 504880678 h 320"/>
                <a:gd name="T18" fmla="*/ 439758632 w 361"/>
                <a:gd name="T19" fmla="*/ 504880678 h 320"/>
                <a:gd name="T20" fmla="*/ 448004821 w 361"/>
                <a:gd name="T21" fmla="*/ 559462551 h 320"/>
                <a:gd name="T22" fmla="*/ 486483722 w 361"/>
                <a:gd name="T23" fmla="*/ 570378926 h 320"/>
                <a:gd name="T24" fmla="*/ 486483722 w 361"/>
                <a:gd name="T25" fmla="*/ 594940769 h 320"/>
                <a:gd name="T26" fmla="*/ 184149974 w 361"/>
                <a:gd name="T27" fmla="*/ 594940769 h 320"/>
                <a:gd name="T28" fmla="*/ 184149974 w 361"/>
                <a:gd name="T29" fmla="*/ 570378926 h 320"/>
                <a:gd name="T30" fmla="*/ 225375947 w 361"/>
                <a:gd name="T31" fmla="*/ 559462551 h 320"/>
                <a:gd name="T32" fmla="*/ 233622136 w 361"/>
                <a:gd name="T33" fmla="*/ 504880678 h 320"/>
                <a:gd name="T34" fmla="*/ 2748730 w 361"/>
                <a:gd name="T35" fmla="*/ 504880678 h 320"/>
                <a:gd name="T36" fmla="*/ 0 w 361"/>
                <a:gd name="T37" fmla="*/ 504880678 h 320"/>
                <a:gd name="T38" fmla="*/ 640399326 w 361"/>
                <a:gd name="T39" fmla="*/ 873306672 h 320"/>
                <a:gd name="T40" fmla="*/ 992206895 w 361"/>
                <a:gd name="T41" fmla="*/ 294740465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" name="Freeform 50"/>
            <p:cNvSpPr>
              <a:spLocks noEditPoints="1"/>
            </p:cNvSpPr>
            <p:nvPr/>
          </p:nvSpPr>
          <p:spPr bwMode="auto">
            <a:xfrm>
              <a:off x="3395663" y="2371725"/>
              <a:ext cx="528637" cy="563563"/>
            </a:xfrm>
            <a:custGeom>
              <a:avLst/>
              <a:gdLst>
                <a:gd name="T0" fmla="*/ 711268655 w 319"/>
                <a:gd name="T1" fmla="*/ 934127220 h 340"/>
                <a:gd name="T2" fmla="*/ 631628414 w 319"/>
                <a:gd name="T3" fmla="*/ 851704474 h 340"/>
                <a:gd name="T4" fmla="*/ 648105648 w 319"/>
                <a:gd name="T5" fmla="*/ 832472058 h 340"/>
                <a:gd name="T6" fmla="*/ 735983677 w 319"/>
                <a:gd name="T7" fmla="*/ 912148263 h 340"/>
                <a:gd name="T8" fmla="*/ 711268655 w 319"/>
                <a:gd name="T9" fmla="*/ 934127220 h 340"/>
                <a:gd name="T10" fmla="*/ 826609294 w 319"/>
                <a:gd name="T11" fmla="*/ 772028269 h 340"/>
                <a:gd name="T12" fmla="*/ 722254030 w 319"/>
                <a:gd name="T13" fmla="*/ 722575616 h 340"/>
                <a:gd name="T14" fmla="*/ 730491818 w 319"/>
                <a:gd name="T15" fmla="*/ 697848460 h 340"/>
                <a:gd name="T16" fmla="*/ 840340598 w 319"/>
                <a:gd name="T17" fmla="*/ 741806374 h 340"/>
                <a:gd name="T18" fmla="*/ 826609294 w 319"/>
                <a:gd name="T19" fmla="*/ 772028269 h 340"/>
                <a:gd name="T20" fmla="*/ 876040996 w 319"/>
                <a:gd name="T21" fmla="*/ 574212683 h 340"/>
                <a:gd name="T22" fmla="*/ 760700357 w 319"/>
                <a:gd name="T23" fmla="*/ 568717944 h 340"/>
                <a:gd name="T24" fmla="*/ 760700357 w 319"/>
                <a:gd name="T25" fmla="*/ 543992446 h 340"/>
                <a:gd name="T26" fmla="*/ 760700357 w 319"/>
                <a:gd name="T27" fmla="*/ 541244248 h 340"/>
                <a:gd name="T28" fmla="*/ 876040996 w 319"/>
                <a:gd name="T29" fmla="*/ 541244248 h 340"/>
                <a:gd name="T30" fmla="*/ 876040996 w 319"/>
                <a:gd name="T31" fmla="*/ 543992446 h 340"/>
                <a:gd name="T32" fmla="*/ 876040996 w 319"/>
                <a:gd name="T33" fmla="*/ 574212683 h 340"/>
                <a:gd name="T34" fmla="*/ 738731264 w 319"/>
                <a:gd name="T35" fmla="*/ 409367191 h 340"/>
                <a:gd name="T36" fmla="*/ 730491818 w 319"/>
                <a:gd name="T37" fmla="*/ 387388234 h 340"/>
                <a:gd name="T38" fmla="*/ 840340598 w 319"/>
                <a:gd name="T39" fmla="*/ 343428662 h 340"/>
                <a:gd name="T40" fmla="*/ 851324316 w 319"/>
                <a:gd name="T41" fmla="*/ 373650557 h 340"/>
                <a:gd name="T42" fmla="*/ 738731264 w 319"/>
                <a:gd name="T43" fmla="*/ 409367191 h 340"/>
                <a:gd name="T44" fmla="*/ 661836952 w 319"/>
                <a:gd name="T45" fmla="*/ 271995394 h 340"/>
                <a:gd name="T46" fmla="*/ 648105648 w 319"/>
                <a:gd name="T47" fmla="*/ 252764636 h 340"/>
                <a:gd name="T48" fmla="*/ 733237748 w 319"/>
                <a:gd name="T49" fmla="*/ 173088430 h 340"/>
                <a:gd name="T50" fmla="*/ 752460911 w 319"/>
                <a:gd name="T51" fmla="*/ 197815586 h 340"/>
                <a:gd name="T52" fmla="*/ 661836952 w 319"/>
                <a:gd name="T53" fmla="*/ 271995394 h 340"/>
                <a:gd name="T54" fmla="*/ 71400796 w 319"/>
                <a:gd name="T55" fmla="*/ 203310325 h 340"/>
                <a:gd name="T56" fmla="*/ 0 w 319"/>
                <a:gd name="T57" fmla="*/ 109898100 h 340"/>
                <a:gd name="T58" fmla="*/ 24716680 w 319"/>
                <a:gd name="T59" fmla="*/ 90665684 h 340"/>
                <a:gd name="T60" fmla="*/ 90625616 w 319"/>
                <a:gd name="T61" fmla="*/ 186826107 h 340"/>
                <a:gd name="T62" fmla="*/ 71400796 w 319"/>
                <a:gd name="T63" fmla="*/ 203310325 h 340"/>
                <a:gd name="T64" fmla="*/ 543750384 w 319"/>
                <a:gd name="T65" fmla="*/ 170340232 h 340"/>
                <a:gd name="T66" fmla="*/ 521779634 w 319"/>
                <a:gd name="T67" fmla="*/ 159350753 h 340"/>
                <a:gd name="T68" fmla="*/ 571211336 w 319"/>
                <a:gd name="T69" fmla="*/ 54949050 h 340"/>
                <a:gd name="T70" fmla="*/ 601419875 w 319"/>
                <a:gd name="T71" fmla="*/ 68685069 h 340"/>
                <a:gd name="T72" fmla="*/ 543750384 w 319"/>
                <a:gd name="T73" fmla="*/ 170340232 h 340"/>
                <a:gd name="T74" fmla="*/ 211458114 w 319"/>
                <a:gd name="T75" fmla="*/ 131877057 h 340"/>
                <a:gd name="T76" fmla="*/ 178503646 w 319"/>
                <a:gd name="T77" fmla="*/ 19232416 h 340"/>
                <a:gd name="T78" fmla="*/ 208712185 w 319"/>
                <a:gd name="T79" fmla="*/ 10989479 h 340"/>
                <a:gd name="T80" fmla="*/ 236174794 w 319"/>
                <a:gd name="T81" fmla="*/ 123634119 h 340"/>
                <a:gd name="T82" fmla="*/ 211458114 w 319"/>
                <a:gd name="T83" fmla="*/ 131877057 h 340"/>
                <a:gd name="T84" fmla="*/ 392707690 w 319"/>
                <a:gd name="T85" fmla="*/ 118139380 h 340"/>
                <a:gd name="T86" fmla="*/ 367992667 w 319"/>
                <a:gd name="T87" fmla="*/ 115392839 h 340"/>
                <a:gd name="T88" fmla="*/ 378976385 w 319"/>
                <a:gd name="T89" fmla="*/ 0 h 340"/>
                <a:gd name="T90" fmla="*/ 409184924 w 319"/>
                <a:gd name="T91" fmla="*/ 2748198 h 340"/>
                <a:gd name="T92" fmla="*/ 392707690 w 319"/>
                <a:gd name="T93" fmla="*/ 118139380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" name="Freeform 51"/>
            <p:cNvSpPr/>
            <p:nvPr/>
          </p:nvSpPr>
          <p:spPr bwMode="auto">
            <a:xfrm>
              <a:off x="3335338" y="2439988"/>
              <a:ext cx="522287" cy="520700"/>
            </a:xfrm>
            <a:custGeom>
              <a:avLst/>
              <a:gdLst>
                <a:gd name="T0" fmla="*/ 692784690 w 315"/>
                <a:gd name="T1" fmla="*/ 718637080 h 315"/>
                <a:gd name="T2" fmla="*/ 142955755 w 315"/>
                <a:gd name="T3" fmla="*/ 688580292 h 315"/>
                <a:gd name="T4" fmla="*/ 175944397 w 315"/>
                <a:gd name="T5" fmla="*/ 142088285 h 315"/>
                <a:gd name="T6" fmla="*/ 723024278 w 315"/>
                <a:gd name="T7" fmla="*/ 174877508 h 315"/>
                <a:gd name="T8" fmla="*/ 692784690 w 315"/>
                <a:gd name="T9" fmla="*/ 71863708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" name="Freeform 52"/>
            <p:cNvSpPr/>
            <p:nvPr/>
          </p:nvSpPr>
          <p:spPr bwMode="auto">
            <a:xfrm>
              <a:off x="3494088" y="2535238"/>
              <a:ext cx="203200" cy="255588"/>
            </a:xfrm>
            <a:custGeom>
              <a:avLst/>
              <a:gdLst>
                <a:gd name="T0" fmla="*/ 169211083 w 123"/>
                <a:gd name="T1" fmla="*/ 0 h 154"/>
                <a:gd name="T2" fmla="*/ 335693008 w 123"/>
                <a:gd name="T3" fmla="*/ 168022555 h 154"/>
                <a:gd name="T4" fmla="*/ 308401431 w 123"/>
                <a:gd name="T5" fmla="*/ 264430681 h 154"/>
                <a:gd name="T6" fmla="*/ 308401431 w 123"/>
                <a:gd name="T7" fmla="*/ 264430681 h 154"/>
                <a:gd name="T8" fmla="*/ 292024833 w 123"/>
                <a:gd name="T9" fmla="*/ 283710978 h 154"/>
                <a:gd name="T10" fmla="*/ 231983363 w 123"/>
                <a:gd name="T11" fmla="*/ 424189778 h 154"/>
                <a:gd name="T12" fmla="*/ 169211083 w 123"/>
                <a:gd name="T13" fmla="*/ 424189778 h 154"/>
                <a:gd name="T14" fmla="*/ 103709646 w 123"/>
                <a:gd name="T15" fmla="*/ 424189778 h 154"/>
                <a:gd name="T16" fmla="*/ 43668176 w 123"/>
                <a:gd name="T17" fmla="*/ 283710978 h 154"/>
                <a:gd name="T18" fmla="*/ 30020735 w 123"/>
                <a:gd name="T19" fmla="*/ 264430681 h 154"/>
                <a:gd name="T20" fmla="*/ 30020735 w 123"/>
                <a:gd name="T21" fmla="*/ 264430681 h 154"/>
                <a:gd name="T22" fmla="*/ 0 w 123"/>
                <a:gd name="T23" fmla="*/ 168022555 h 154"/>
                <a:gd name="T24" fmla="*/ 169211083 w 123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" name="Freeform 53"/>
            <p:cNvSpPr/>
            <p:nvPr/>
          </p:nvSpPr>
          <p:spPr bwMode="auto">
            <a:xfrm>
              <a:off x="3546475" y="2805113"/>
              <a:ext cx="98425" cy="12700"/>
            </a:xfrm>
            <a:custGeom>
              <a:avLst/>
              <a:gdLst>
                <a:gd name="T0" fmla="*/ 164194587 w 59"/>
                <a:gd name="T1" fmla="*/ 9875157 h 7"/>
                <a:gd name="T2" fmla="*/ 158629404 w 59"/>
                <a:gd name="T3" fmla="*/ 23041429 h 7"/>
                <a:gd name="T4" fmla="*/ 5565183 w 59"/>
                <a:gd name="T5" fmla="*/ 23041429 h 7"/>
                <a:gd name="T6" fmla="*/ 0 w 59"/>
                <a:gd name="T7" fmla="*/ 9875157 h 7"/>
                <a:gd name="T8" fmla="*/ 0 w 59"/>
                <a:gd name="T9" fmla="*/ 9875157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987515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" name="Freeform 54"/>
            <p:cNvSpPr/>
            <p:nvPr/>
          </p:nvSpPr>
          <p:spPr bwMode="auto">
            <a:xfrm>
              <a:off x="3546475" y="2822575"/>
              <a:ext cx="98425" cy="11113"/>
            </a:xfrm>
            <a:custGeom>
              <a:avLst/>
              <a:gdLst>
                <a:gd name="T0" fmla="*/ 164194587 w 59"/>
                <a:gd name="T1" fmla="*/ 7561603 h 7"/>
                <a:gd name="T2" fmla="*/ 158629404 w 59"/>
                <a:gd name="T3" fmla="*/ 17642681 h 7"/>
                <a:gd name="T4" fmla="*/ 5565183 w 59"/>
                <a:gd name="T5" fmla="*/ 17642681 h 7"/>
                <a:gd name="T6" fmla="*/ 0 w 59"/>
                <a:gd name="T7" fmla="*/ 7561603 h 7"/>
                <a:gd name="T8" fmla="*/ 0 w 59"/>
                <a:gd name="T9" fmla="*/ 7561603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756160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" name="Freeform 55"/>
            <p:cNvSpPr/>
            <p:nvPr/>
          </p:nvSpPr>
          <p:spPr bwMode="auto">
            <a:xfrm>
              <a:off x="3546475" y="2838450"/>
              <a:ext cx="98425" cy="11113"/>
            </a:xfrm>
            <a:custGeom>
              <a:avLst/>
              <a:gdLst>
                <a:gd name="T0" fmla="*/ 164194587 w 59"/>
                <a:gd name="T1" fmla="*/ 10081079 h 7"/>
                <a:gd name="T2" fmla="*/ 158629404 w 59"/>
                <a:gd name="T3" fmla="*/ 17642681 h 7"/>
                <a:gd name="T4" fmla="*/ 5565183 w 59"/>
                <a:gd name="T5" fmla="*/ 17642681 h 7"/>
                <a:gd name="T6" fmla="*/ 0 w 59"/>
                <a:gd name="T7" fmla="*/ 10081079 h 7"/>
                <a:gd name="T8" fmla="*/ 0 w 59"/>
                <a:gd name="T9" fmla="*/ 10081079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10081079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" name="Freeform 56"/>
            <p:cNvSpPr>
              <a:spLocks noEditPoints="1"/>
            </p:cNvSpPr>
            <p:nvPr/>
          </p:nvSpPr>
          <p:spPr bwMode="auto">
            <a:xfrm>
              <a:off x="3529013" y="2628900"/>
              <a:ext cx="133350" cy="166688"/>
            </a:xfrm>
            <a:custGeom>
              <a:avLst/>
              <a:gdLst>
                <a:gd name="T0" fmla="*/ 146355741 w 81"/>
                <a:gd name="T1" fmla="*/ 275097914 h 101"/>
                <a:gd name="T2" fmla="*/ 135514880 w 81"/>
                <a:gd name="T3" fmla="*/ 275097914 h 101"/>
                <a:gd name="T4" fmla="*/ 135514880 w 81"/>
                <a:gd name="T5" fmla="*/ 84436549 h 101"/>
                <a:gd name="T6" fmla="*/ 84018731 w 81"/>
                <a:gd name="T7" fmla="*/ 84436549 h 101"/>
                <a:gd name="T8" fmla="*/ 84018731 w 81"/>
                <a:gd name="T9" fmla="*/ 275097914 h 101"/>
                <a:gd name="T10" fmla="*/ 75887674 w 81"/>
                <a:gd name="T11" fmla="*/ 275097914 h 101"/>
                <a:gd name="T12" fmla="*/ 75887674 w 81"/>
                <a:gd name="T13" fmla="*/ 84436549 h 101"/>
                <a:gd name="T14" fmla="*/ 43365091 w 81"/>
                <a:gd name="T15" fmla="*/ 84436549 h 101"/>
                <a:gd name="T16" fmla="*/ 0 w 81"/>
                <a:gd name="T17" fmla="*/ 40856714 h 101"/>
                <a:gd name="T18" fmla="*/ 43365091 w 81"/>
                <a:gd name="T19" fmla="*/ 0 h 101"/>
                <a:gd name="T20" fmla="*/ 84018731 w 81"/>
                <a:gd name="T21" fmla="*/ 40856714 h 101"/>
                <a:gd name="T22" fmla="*/ 84018731 w 81"/>
                <a:gd name="T23" fmla="*/ 73540765 h 101"/>
                <a:gd name="T24" fmla="*/ 135514880 w 81"/>
                <a:gd name="T25" fmla="*/ 73540765 h 101"/>
                <a:gd name="T26" fmla="*/ 135514880 w 81"/>
                <a:gd name="T27" fmla="*/ 40856714 h 101"/>
                <a:gd name="T28" fmla="*/ 178879970 w 81"/>
                <a:gd name="T29" fmla="*/ 0 h 101"/>
                <a:gd name="T30" fmla="*/ 219533611 w 81"/>
                <a:gd name="T31" fmla="*/ 40856714 h 101"/>
                <a:gd name="T32" fmla="*/ 178879970 w 81"/>
                <a:gd name="T33" fmla="*/ 84436549 h 101"/>
                <a:gd name="T34" fmla="*/ 146355741 w 81"/>
                <a:gd name="T35" fmla="*/ 84436549 h 101"/>
                <a:gd name="T36" fmla="*/ 146355741 w 81"/>
                <a:gd name="T37" fmla="*/ 275097914 h 101"/>
                <a:gd name="T38" fmla="*/ 146355741 w 81"/>
                <a:gd name="T39" fmla="*/ 73540765 h 101"/>
                <a:gd name="T40" fmla="*/ 178879970 w 81"/>
                <a:gd name="T41" fmla="*/ 73540765 h 101"/>
                <a:gd name="T42" fmla="*/ 208692750 w 81"/>
                <a:gd name="T43" fmla="*/ 40856714 h 101"/>
                <a:gd name="T44" fmla="*/ 178879970 w 81"/>
                <a:gd name="T45" fmla="*/ 10895784 h 101"/>
                <a:gd name="T46" fmla="*/ 146355741 w 81"/>
                <a:gd name="T47" fmla="*/ 40856714 h 101"/>
                <a:gd name="T48" fmla="*/ 146355741 w 81"/>
                <a:gd name="T49" fmla="*/ 73540765 h 101"/>
                <a:gd name="T50" fmla="*/ 43365091 w 81"/>
                <a:gd name="T51" fmla="*/ 10895784 h 101"/>
                <a:gd name="T52" fmla="*/ 10840861 w 81"/>
                <a:gd name="T53" fmla="*/ 40856714 h 101"/>
                <a:gd name="T54" fmla="*/ 43365091 w 81"/>
                <a:gd name="T55" fmla="*/ 73540765 h 101"/>
                <a:gd name="T56" fmla="*/ 75887674 w 81"/>
                <a:gd name="T57" fmla="*/ 73540765 h 101"/>
                <a:gd name="T58" fmla="*/ 75887674 w 81"/>
                <a:gd name="T59" fmla="*/ 40856714 h 101"/>
                <a:gd name="T60" fmla="*/ 43365091 w 81"/>
                <a:gd name="T61" fmla="*/ 10895784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" name="Freeform 57"/>
            <p:cNvSpPr>
              <a:spLocks noEditPoints="1"/>
            </p:cNvSpPr>
            <p:nvPr/>
          </p:nvSpPr>
          <p:spPr bwMode="auto">
            <a:xfrm>
              <a:off x="3484563" y="2525713"/>
              <a:ext cx="222250" cy="274638"/>
            </a:xfrm>
            <a:custGeom>
              <a:avLst/>
              <a:gdLst>
                <a:gd name="T0" fmla="*/ 184309935 w 134"/>
                <a:gd name="T1" fmla="*/ 0 h 166"/>
                <a:gd name="T2" fmla="*/ 0 w 134"/>
                <a:gd name="T3" fmla="*/ 183392006 h 166"/>
                <a:gd name="T4" fmla="*/ 30259172 w 134"/>
                <a:gd name="T5" fmla="*/ 287405358 h 166"/>
                <a:gd name="T6" fmla="*/ 46765381 w 134"/>
                <a:gd name="T7" fmla="*/ 306565495 h 166"/>
                <a:gd name="T8" fmla="*/ 104533795 w 134"/>
                <a:gd name="T9" fmla="*/ 437949998 h 166"/>
                <a:gd name="T10" fmla="*/ 107285382 w 134"/>
                <a:gd name="T11" fmla="*/ 448899120 h 166"/>
                <a:gd name="T12" fmla="*/ 118288416 w 134"/>
                <a:gd name="T13" fmla="*/ 454373681 h 166"/>
                <a:gd name="T14" fmla="*/ 184309935 w 134"/>
                <a:gd name="T15" fmla="*/ 454373681 h 166"/>
                <a:gd name="T16" fmla="*/ 247579866 w 134"/>
                <a:gd name="T17" fmla="*/ 454373681 h 166"/>
                <a:gd name="T18" fmla="*/ 258584558 w 134"/>
                <a:gd name="T19" fmla="*/ 448899120 h 166"/>
                <a:gd name="T20" fmla="*/ 264086075 w 134"/>
                <a:gd name="T21" fmla="*/ 437949998 h 166"/>
                <a:gd name="T22" fmla="*/ 319104560 w 134"/>
                <a:gd name="T23" fmla="*/ 306565495 h 166"/>
                <a:gd name="T24" fmla="*/ 335609110 w 134"/>
                <a:gd name="T25" fmla="*/ 287405358 h 166"/>
                <a:gd name="T26" fmla="*/ 368619869 w 134"/>
                <a:gd name="T27" fmla="*/ 183392006 h 166"/>
                <a:gd name="T28" fmla="*/ 184309935 w 134"/>
                <a:gd name="T29" fmla="*/ 0 h 166"/>
                <a:gd name="T30" fmla="*/ 324606076 w 134"/>
                <a:gd name="T31" fmla="*/ 279192689 h 166"/>
                <a:gd name="T32" fmla="*/ 324606076 w 134"/>
                <a:gd name="T33" fmla="*/ 279192689 h 166"/>
                <a:gd name="T34" fmla="*/ 308099868 w 134"/>
                <a:gd name="T35" fmla="*/ 298354480 h 166"/>
                <a:gd name="T36" fmla="*/ 247579866 w 134"/>
                <a:gd name="T37" fmla="*/ 437949998 h 166"/>
                <a:gd name="T38" fmla="*/ 184309935 w 134"/>
                <a:gd name="T39" fmla="*/ 437949998 h 166"/>
                <a:gd name="T40" fmla="*/ 118288416 w 134"/>
                <a:gd name="T41" fmla="*/ 437949998 h 166"/>
                <a:gd name="T42" fmla="*/ 57768414 w 134"/>
                <a:gd name="T43" fmla="*/ 298354480 h 166"/>
                <a:gd name="T44" fmla="*/ 44013793 w 134"/>
                <a:gd name="T45" fmla="*/ 279192689 h 166"/>
                <a:gd name="T46" fmla="*/ 44013793 w 134"/>
                <a:gd name="T47" fmla="*/ 279192689 h 166"/>
                <a:gd name="T48" fmla="*/ 13754621 w 134"/>
                <a:gd name="T49" fmla="*/ 183392006 h 166"/>
                <a:gd name="T50" fmla="*/ 184309935 w 134"/>
                <a:gd name="T51" fmla="*/ 16423683 h 166"/>
                <a:gd name="T52" fmla="*/ 352115319 w 134"/>
                <a:gd name="T53" fmla="*/ 183392006 h 166"/>
                <a:gd name="T54" fmla="*/ 324606076 w 134"/>
                <a:gd name="T55" fmla="*/ 279192689 h 1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" name="Oval 58"/>
            <p:cNvSpPr>
              <a:spLocks noChangeArrowheads="1"/>
            </p:cNvSpPr>
            <p:nvPr/>
          </p:nvSpPr>
          <p:spPr bwMode="auto"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11" name="Freeform 59"/>
            <p:cNvSpPr/>
            <p:nvPr/>
          </p:nvSpPr>
          <p:spPr bwMode="auto">
            <a:xfrm>
              <a:off x="3968750" y="3438525"/>
              <a:ext cx="134937" cy="217488"/>
            </a:xfrm>
            <a:custGeom>
              <a:avLst/>
              <a:gdLst>
                <a:gd name="T0" fmla="*/ 222014678 w 81"/>
                <a:gd name="T1" fmla="*/ 111302779 h 132"/>
                <a:gd name="T2" fmla="*/ 183162817 w 81"/>
                <a:gd name="T3" fmla="*/ 266040548 h 132"/>
                <a:gd name="T4" fmla="*/ 105457430 w 81"/>
                <a:gd name="T5" fmla="*/ 0 h 132"/>
                <a:gd name="T6" fmla="*/ 222014678 w 81"/>
                <a:gd name="T7" fmla="*/ 111302779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" name="Freeform 60"/>
            <p:cNvSpPr/>
            <p:nvPr/>
          </p:nvSpPr>
          <p:spPr bwMode="auto">
            <a:xfrm>
              <a:off x="4148138" y="3376613"/>
              <a:ext cx="139700" cy="180975"/>
            </a:xfrm>
            <a:custGeom>
              <a:avLst/>
              <a:gdLst>
                <a:gd name="T0" fmla="*/ 0 w 84"/>
                <a:gd name="T1" fmla="*/ 0 h 109"/>
                <a:gd name="T2" fmla="*/ 27658937 w 84"/>
                <a:gd name="T3" fmla="*/ 159887262 h 109"/>
                <a:gd name="T4" fmla="*/ 177016531 w 84"/>
                <a:gd name="T5" fmla="*/ 215019884 h 109"/>
                <a:gd name="T6" fmla="*/ 0 w 8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" name="Freeform 61"/>
            <p:cNvSpPr/>
            <p:nvPr/>
          </p:nvSpPr>
          <p:spPr bwMode="auto">
            <a:xfrm>
              <a:off x="3970338" y="3252788"/>
              <a:ext cx="222250" cy="295275"/>
            </a:xfrm>
            <a:custGeom>
              <a:avLst/>
              <a:gdLst>
                <a:gd name="T0" fmla="*/ 0 w 134"/>
                <a:gd name="T1" fmla="*/ 90808674 h 178"/>
                <a:gd name="T2" fmla="*/ 60520002 w 134"/>
                <a:gd name="T3" fmla="*/ 266921965 h 178"/>
                <a:gd name="T4" fmla="*/ 316352972 w 134"/>
                <a:gd name="T5" fmla="*/ 478809978 h 178"/>
                <a:gd name="T6" fmla="*/ 283342213 w 134"/>
                <a:gd name="T7" fmla="*/ 148596314 h 178"/>
                <a:gd name="T8" fmla="*/ 170555313 w 134"/>
                <a:gd name="T9" fmla="*/ 0 h 178"/>
                <a:gd name="T10" fmla="*/ 90779174 w 134"/>
                <a:gd name="T11" fmla="*/ 57787640 h 178"/>
                <a:gd name="T12" fmla="*/ 0 w 134"/>
                <a:gd name="T13" fmla="*/ 90808674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" name="Freeform 62"/>
            <p:cNvSpPr/>
            <p:nvPr/>
          </p:nvSpPr>
          <p:spPr bwMode="auto">
            <a:xfrm>
              <a:off x="4017963" y="3309938"/>
              <a:ext cx="84137" cy="84138"/>
            </a:xfrm>
            <a:custGeom>
              <a:avLst/>
              <a:gdLst>
                <a:gd name="T0" fmla="*/ 124591752 w 50"/>
                <a:gd name="T1" fmla="*/ 42474545 h 50"/>
                <a:gd name="T2" fmla="*/ 99106655 w 50"/>
                <a:gd name="T3" fmla="*/ 124593233 h 50"/>
                <a:gd name="T4" fmla="*/ 16988943 w 50"/>
                <a:gd name="T5" fmla="*/ 99109516 h 50"/>
                <a:gd name="T6" fmla="*/ 42474040 w 50"/>
                <a:gd name="T7" fmla="*/ 16990828 h 50"/>
                <a:gd name="T8" fmla="*/ 124591752 w 50"/>
                <a:gd name="T9" fmla="*/ 4247454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" name="Freeform 63"/>
            <p:cNvSpPr/>
            <p:nvPr/>
          </p:nvSpPr>
          <p:spPr bwMode="auto">
            <a:xfrm>
              <a:off x="4027488" y="3319463"/>
              <a:ext cx="66675" cy="65088"/>
            </a:xfrm>
            <a:custGeom>
              <a:avLst/>
              <a:gdLst>
                <a:gd name="T0" fmla="*/ 95205395 w 41"/>
                <a:gd name="T1" fmla="*/ 31772707 h 40"/>
                <a:gd name="T2" fmla="*/ 76692512 w 41"/>
                <a:gd name="T3" fmla="*/ 95319749 h 40"/>
                <a:gd name="T4" fmla="*/ 13222791 w 41"/>
                <a:gd name="T5" fmla="*/ 76785941 h 40"/>
                <a:gd name="T6" fmla="*/ 31735674 w 41"/>
                <a:gd name="T7" fmla="*/ 13238899 h 40"/>
                <a:gd name="T8" fmla="*/ 95205395 w 41"/>
                <a:gd name="T9" fmla="*/ 3177270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" name="Freeform 64"/>
            <p:cNvSpPr/>
            <p:nvPr/>
          </p:nvSpPr>
          <p:spPr bwMode="auto">
            <a:xfrm>
              <a:off x="3968750" y="3236913"/>
              <a:ext cx="104775" cy="69850"/>
            </a:xfrm>
            <a:custGeom>
              <a:avLst/>
              <a:gdLst>
                <a:gd name="T0" fmla="*/ 74679629 w 63"/>
                <a:gd name="T1" fmla="*/ 47498000 h 43"/>
                <a:gd name="T2" fmla="*/ 0 w 63"/>
                <a:gd name="T3" fmla="*/ 73885056 h 43"/>
                <a:gd name="T4" fmla="*/ 2765727 w 63"/>
                <a:gd name="T5" fmla="*/ 113465640 h 43"/>
                <a:gd name="T6" fmla="*/ 94039720 w 63"/>
                <a:gd name="T7" fmla="*/ 81800848 h 43"/>
                <a:gd name="T8" fmla="*/ 174250804 w 63"/>
                <a:gd name="T9" fmla="*/ 26387056 h 43"/>
                <a:gd name="T10" fmla="*/ 141060412 w 63"/>
                <a:gd name="T11" fmla="*/ 0 h 43"/>
                <a:gd name="T12" fmla="*/ 74679629 w 63"/>
                <a:gd name="T13" fmla="*/ 4749800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" name="Freeform 65"/>
            <p:cNvSpPr/>
            <p:nvPr/>
          </p:nvSpPr>
          <p:spPr bwMode="auto">
            <a:xfrm>
              <a:off x="3967163" y="3213100"/>
              <a:ext cx="85725" cy="69850"/>
            </a:xfrm>
            <a:custGeom>
              <a:avLst/>
              <a:gdLst>
                <a:gd name="T0" fmla="*/ 32613417 w 52"/>
                <a:gd name="T1" fmla="*/ 2765727 h 42"/>
                <a:gd name="T2" fmla="*/ 2718472 w 52"/>
                <a:gd name="T3" fmla="*/ 116167202 h 42"/>
                <a:gd name="T4" fmla="*/ 76097423 w 52"/>
                <a:gd name="T5" fmla="*/ 88508265 h 42"/>
                <a:gd name="T6" fmla="*/ 141322608 w 52"/>
                <a:gd name="T7" fmla="*/ 38721846 h 42"/>
                <a:gd name="T8" fmla="*/ 32613417 w 52"/>
                <a:gd name="T9" fmla="*/ 276572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" name="Freeform 66"/>
            <p:cNvSpPr/>
            <p:nvPr/>
          </p:nvSpPr>
          <p:spPr bwMode="auto">
            <a:xfrm>
              <a:off x="4087813" y="3409950"/>
              <a:ext cx="92075" cy="158750"/>
            </a:xfrm>
            <a:custGeom>
              <a:avLst/>
              <a:gdLst>
                <a:gd name="T0" fmla="*/ 16816243 w 55"/>
                <a:gd name="T1" fmla="*/ 2735130 h 96"/>
                <a:gd name="T2" fmla="*/ 5604856 w 55"/>
                <a:gd name="T3" fmla="*/ 2735130 h 96"/>
                <a:gd name="T4" fmla="*/ 5604856 w 55"/>
                <a:gd name="T5" fmla="*/ 2735130 h 96"/>
                <a:gd name="T6" fmla="*/ 2802428 w 55"/>
                <a:gd name="T7" fmla="*/ 10938867 h 96"/>
                <a:gd name="T8" fmla="*/ 137325677 w 55"/>
                <a:gd name="T9" fmla="*/ 259781146 h 96"/>
                <a:gd name="T10" fmla="*/ 148537064 w 55"/>
                <a:gd name="T11" fmla="*/ 262516276 h 96"/>
                <a:gd name="T12" fmla="*/ 148537064 w 55"/>
                <a:gd name="T13" fmla="*/ 262516276 h 96"/>
                <a:gd name="T14" fmla="*/ 154141920 w 55"/>
                <a:gd name="T15" fmla="*/ 251577409 h 96"/>
                <a:gd name="T16" fmla="*/ 16816243 w 55"/>
                <a:gd name="T17" fmla="*/ 273513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" name="Freeform 67"/>
            <p:cNvSpPr>
              <a:spLocks noEditPoints="1"/>
            </p:cNvSpPr>
            <p:nvPr/>
          </p:nvSpPr>
          <p:spPr bwMode="auto">
            <a:xfrm>
              <a:off x="2035175" y="3794125"/>
              <a:ext cx="1050925" cy="1077913"/>
            </a:xfrm>
            <a:custGeom>
              <a:avLst/>
              <a:gdLst>
                <a:gd name="T0" fmla="*/ 1742024220 w 634"/>
                <a:gd name="T1" fmla="*/ 652503292 h 651"/>
                <a:gd name="T2" fmla="*/ 1739275902 w 634"/>
                <a:gd name="T3" fmla="*/ 647019348 h 651"/>
                <a:gd name="T4" fmla="*/ 1739275902 w 634"/>
                <a:gd name="T5" fmla="*/ 0 h 651"/>
                <a:gd name="T6" fmla="*/ 0 w 634"/>
                <a:gd name="T7" fmla="*/ 0 h 651"/>
                <a:gd name="T8" fmla="*/ 0 w 634"/>
                <a:gd name="T9" fmla="*/ 1066486460 h 651"/>
                <a:gd name="T10" fmla="*/ 189589191 w 634"/>
                <a:gd name="T11" fmla="*/ 1066486460 h 651"/>
                <a:gd name="T12" fmla="*/ 186842530 w 634"/>
                <a:gd name="T13" fmla="*/ 1066486460 h 651"/>
                <a:gd name="T14" fmla="*/ 0 w 634"/>
                <a:gd name="T15" fmla="*/ 1066486460 h 651"/>
                <a:gd name="T16" fmla="*/ 0 w 634"/>
                <a:gd name="T17" fmla="*/ 1124059598 h 651"/>
                <a:gd name="T18" fmla="*/ 686918727 w 634"/>
                <a:gd name="T19" fmla="*/ 1784787151 h 651"/>
                <a:gd name="T20" fmla="*/ 1060602130 w 634"/>
                <a:gd name="T21" fmla="*/ 1784787151 h 651"/>
                <a:gd name="T22" fmla="*/ 1742024220 w 634"/>
                <a:gd name="T23" fmla="*/ 1346129545 h 651"/>
                <a:gd name="T24" fmla="*/ 1742024220 w 634"/>
                <a:gd name="T25" fmla="*/ 1066486460 h 651"/>
                <a:gd name="T26" fmla="*/ 1742024220 w 634"/>
                <a:gd name="T27" fmla="*/ 652503292 h 651"/>
                <a:gd name="T28" fmla="*/ 406654931 w 634"/>
                <a:gd name="T29" fmla="*/ 1066486460 h 651"/>
                <a:gd name="T30" fmla="*/ 403908271 w 634"/>
                <a:gd name="T31" fmla="*/ 1066486460 h 651"/>
                <a:gd name="T32" fmla="*/ 829796456 w 634"/>
                <a:gd name="T33" fmla="*/ 1066486460 h 651"/>
                <a:gd name="T34" fmla="*/ 829796456 w 634"/>
                <a:gd name="T35" fmla="*/ 1066486460 h 651"/>
                <a:gd name="T36" fmla="*/ 406654931 w 634"/>
                <a:gd name="T37" fmla="*/ 1066486460 h 6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" name="Freeform 68"/>
            <p:cNvSpPr/>
            <p:nvPr/>
          </p:nvSpPr>
          <p:spPr bwMode="auto">
            <a:xfrm>
              <a:off x="1835150" y="3794125"/>
              <a:ext cx="1385887" cy="449263"/>
            </a:xfrm>
            <a:custGeom>
              <a:avLst/>
              <a:gdLst>
                <a:gd name="T0" fmla="*/ 79507195 w 837"/>
                <a:gd name="T1" fmla="*/ 744786875 h 271"/>
                <a:gd name="T2" fmla="*/ 2147483647 w 837"/>
                <a:gd name="T3" fmla="*/ 744786875 h 271"/>
                <a:gd name="T4" fmla="*/ 2147483647 w 837"/>
                <a:gd name="T5" fmla="*/ 629359440 h 271"/>
                <a:gd name="T6" fmla="*/ 2147483647 w 837"/>
                <a:gd name="T7" fmla="*/ 566147639 h 271"/>
                <a:gd name="T8" fmla="*/ 2147483647 w 837"/>
                <a:gd name="T9" fmla="*/ 401249882 h 271"/>
                <a:gd name="T10" fmla="*/ 2147483647 w 837"/>
                <a:gd name="T11" fmla="*/ 338039738 h 271"/>
                <a:gd name="T12" fmla="*/ 2147483647 w 837"/>
                <a:gd name="T13" fmla="*/ 173141981 h 271"/>
                <a:gd name="T14" fmla="*/ 2147483647 w 837"/>
                <a:gd name="T15" fmla="*/ 109931838 h 271"/>
                <a:gd name="T16" fmla="*/ 2147483647 w 837"/>
                <a:gd name="T17" fmla="*/ 0 h 271"/>
                <a:gd name="T18" fmla="*/ 79507195 w 837"/>
                <a:gd name="T19" fmla="*/ 0 h 271"/>
                <a:gd name="T20" fmla="*/ 21932448 w 837"/>
                <a:gd name="T21" fmla="*/ 109931838 h 271"/>
                <a:gd name="T22" fmla="*/ 10966224 w 837"/>
                <a:gd name="T23" fmla="*/ 173141981 h 271"/>
                <a:gd name="T24" fmla="*/ 0 w 837"/>
                <a:gd name="T25" fmla="*/ 338039738 h 271"/>
                <a:gd name="T26" fmla="*/ 0 w 837"/>
                <a:gd name="T27" fmla="*/ 373766922 h 271"/>
                <a:gd name="T28" fmla="*/ 0 w 837"/>
                <a:gd name="T29" fmla="*/ 401249882 h 271"/>
                <a:gd name="T30" fmla="*/ 10966224 w 837"/>
                <a:gd name="T31" fmla="*/ 566147639 h 271"/>
                <a:gd name="T32" fmla="*/ 21932448 w 837"/>
                <a:gd name="T33" fmla="*/ 629359440 h 271"/>
                <a:gd name="T34" fmla="*/ 79507195 w 837"/>
                <a:gd name="T35" fmla="*/ 744786875 h 2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" name="Freeform 69"/>
            <p:cNvSpPr/>
            <p:nvPr/>
          </p:nvSpPr>
          <p:spPr bwMode="auto">
            <a:xfrm>
              <a:off x="3429000" y="3889375"/>
              <a:ext cx="280987" cy="257175"/>
            </a:xfrm>
            <a:custGeom>
              <a:avLst/>
              <a:gdLst>
                <a:gd name="T0" fmla="*/ 60483642 w 177"/>
                <a:gd name="T1" fmla="*/ 380544388 h 162"/>
                <a:gd name="T2" fmla="*/ 446066069 w 177"/>
                <a:gd name="T3" fmla="*/ 204133450 h 162"/>
                <a:gd name="T4" fmla="*/ 60483642 w 177"/>
                <a:gd name="T5" fmla="*/ 25201563 h 162"/>
                <a:gd name="T6" fmla="*/ 0 w 177"/>
                <a:gd name="T7" fmla="*/ 0 h 162"/>
                <a:gd name="T8" fmla="*/ 0 w 177"/>
                <a:gd name="T9" fmla="*/ 408265313 h 162"/>
                <a:gd name="T10" fmla="*/ 60483642 w 177"/>
                <a:gd name="T11" fmla="*/ 380544388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" name="Freeform 70"/>
            <p:cNvSpPr/>
            <p:nvPr/>
          </p:nvSpPr>
          <p:spPr bwMode="auto">
            <a:xfrm>
              <a:off x="3221038" y="3794125"/>
              <a:ext cx="207962" cy="449263"/>
            </a:xfrm>
            <a:custGeom>
              <a:avLst/>
              <a:gdLst>
                <a:gd name="T0" fmla="*/ 330138881 w 131"/>
                <a:gd name="T1" fmla="*/ 559475310 h 283"/>
                <a:gd name="T2" fmla="*/ 330138881 w 131"/>
                <a:gd name="T3" fmla="*/ 151209543 h 283"/>
                <a:gd name="T4" fmla="*/ 0 w 131"/>
                <a:gd name="T5" fmla="*/ 0 h 283"/>
                <a:gd name="T6" fmla="*/ 0 w 131"/>
                <a:gd name="T7" fmla="*/ 105846680 h 283"/>
                <a:gd name="T8" fmla="*/ 0 w 131"/>
                <a:gd name="T9" fmla="*/ 166330498 h 283"/>
                <a:gd name="T10" fmla="*/ 0 w 131"/>
                <a:gd name="T11" fmla="*/ 322580359 h 283"/>
                <a:gd name="T12" fmla="*/ 0 w 131"/>
                <a:gd name="T13" fmla="*/ 355343220 h 283"/>
                <a:gd name="T14" fmla="*/ 0 w 131"/>
                <a:gd name="T15" fmla="*/ 383064176 h 283"/>
                <a:gd name="T16" fmla="*/ 0 w 131"/>
                <a:gd name="T17" fmla="*/ 541834991 h 283"/>
                <a:gd name="T18" fmla="*/ 0 w 131"/>
                <a:gd name="T19" fmla="*/ 602318808 h 283"/>
                <a:gd name="T20" fmla="*/ 0 w 131"/>
                <a:gd name="T21" fmla="*/ 713205806 h 283"/>
                <a:gd name="T22" fmla="*/ 330138881 w 131"/>
                <a:gd name="T23" fmla="*/ 559475310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" name="Freeform 71"/>
            <p:cNvSpPr/>
            <p:nvPr/>
          </p:nvSpPr>
          <p:spPr bwMode="auto">
            <a:xfrm>
              <a:off x="1846263" y="3841750"/>
              <a:ext cx="1374775" cy="28575"/>
            </a:xfrm>
            <a:custGeom>
              <a:avLst/>
              <a:gdLst>
                <a:gd name="T0" fmla="*/ 2147483647 w 830"/>
                <a:gd name="T1" fmla="*/ 0 h 17"/>
                <a:gd name="T2" fmla="*/ 10973355 w 830"/>
                <a:gd name="T3" fmla="*/ 0 h 17"/>
                <a:gd name="T4" fmla="*/ 2742925 w 830"/>
                <a:gd name="T5" fmla="*/ 31079515 h 17"/>
                <a:gd name="T6" fmla="*/ 0 w 830"/>
                <a:gd name="T7" fmla="*/ 48031213 h 17"/>
                <a:gd name="T8" fmla="*/ 2147483647 w 830"/>
                <a:gd name="T9" fmla="*/ 48031213 h 17"/>
                <a:gd name="T10" fmla="*/ 2147483647 w 830"/>
                <a:gd name="T11" fmla="*/ 31079515 h 17"/>
                <a:gd name="T12" fmla="*/ 2147483647 w 8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" name="Freeform 72"/>
            <p:cNvSpPr/>
            <p:nvPr/>
          </p:nvSpPr>
          <p:spPr bwMode="auto">
            <a:xfrm>
              <a:off x="1846263" y="4165600"/>
              <a:ext cx="1374775" cy="26988"/>
            </a:xfrm>
            <a:custGeom>
              <a:avLst/>
              <a:gdLst>
                <a:gd name="T0" fmla="*/ 2742925 w 830"/>
                <a:gd name="T1" fmla="*/ 12601808 h 17"/>
                <a:gd name="T2" fmla="*/ 8230430 w 830"/>
                <a:gd name="T3" fmla="*/ 42844244 h 17"/>
                <a:gd name="T4" fmla="*/ 2147483647 w 830"/>
                <a:gd name="T5" fmla="*/ 42844244 h 17"/>
                <a:gd name="T6" fmla="*/ 2147483647 w 830"/>
                <a:gd name="T7" fmla="*/ 12601808 h 17"/>
                <a:gd name="T8" fmla="*/ 2147483647 w 830"/>
                <a:gd name="T9" fmla="*/ 0 h 17"/>
                <a:gd name="T10" fmla="*/ 0 w 830"/>
                <a:gd name="T11" fmla="*/ 0 h 17"/>
                <a:gd name="T12" fmla="*/ 2742925 w 830"/>
                <a:gd name="T13" fmla="*/ 1260180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" name="Freeform 73"/>
            <p:cNvSpPr/>
            <p:nvPr/>
          </p:nvSpPr>
          <p:spPr bwMode="auto">
            <a:xfrm>
              <a:off x="1835150" y="3949700"/>
              <a:ext cx="1385887" cy="28575"/>
            </a:xfrm>
            <a:custGeom>
              <a:avLst/>
              <a:gdLst>
                <a:gd name="T0" fmla="*/ 0 w 837"/>
                <a:gd name="T1" fmla="*/ 48031213 h 17"/>
                <a:gd name="T2" fmla="*/ 2147483647 w 837"/>
                <a:gd name="T3" fmla="*/ 48031213 h 17"/>
                <a:gd name="T4" fmla="*/ 2147483647 w 837"/>
                <a:gd name="T5" fmla="*/ 0 h 17"/>
                <a:gd name="T6" fmla="*/ 2741970 w 837"/>
                <a:gd name="T7" fmla="*/ 0 h 17"/>
                <a:gd name="T8" fmla="*/ 0 w 837"/>
                <a:gd name="T9" fmla="*/ 480312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" name="Freeform 74"/>
            <p:cNvSpPr/>
            <p:nvPr/>
          </p:nvSpPr>
          <p:spPr bwMode="auto">
            <a:xfrm>
              <a:off x="1835150" y="4057650"/>
              <a:ext cx="1385887" cy="28575"/>
            </a:xfrm>
            <a:custGeom>
              <a:avLst/>
              <a:gdLst>
                <a:gd name="T0" fmla="*/ 2741970 w 837"/>
                <a:gd name="T1" fmla="*/ 48031213 h 17"/>
                <a:gd name="T2" fmla="*/ 2147483647 w 837"/>
                <a:gd name="T3" fmla="*/ 48031213 h 17"/>
                <a:gd name="T4" fmla="*/ 2147483647 w 837"/>
                <a:gd name="T5" fmla="*/ 0 h 17"/>
                <a:gd name="T6" fmla="*/ 0 w 837"/>
                <a:gd name="T7" fmla="*/ 0 h 17"/>
                <a:gd name="T8" fmla="*/ 2741970 w 837"/>
                <a:gd name="T9" fmla="*/ 480312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" name="Freeform 75"/>
            <p:cNvSpPr/>
            <p:nvPr/>
          </p:nvSpPr>
          <p:spPr bwMode="auto">
            <a:xfrm>
              <a:off x="2579688" y="3579813"/>
              <a:ext cx="231775" cy="523875"/>
            </a:xfrm>
            <a:custGeom>
              <a:avLst/>
              <a:gdLst>
                <a:gd name="T0" fmla="*/ 383692674 w 139"/>
                <a:gd name="T1" fmla="*/ 189639434 h 316"/>
                <a:gd name="T2" fmla="*/ 383692674 w 139"/>
                <a:gd name="T3" fmla="*/ 189639434 h 316"/>
                <a:gd name="T4" fmla="*/ 191846337 w 139"/>
                <a:gd name="T5" fmla="*/ 0 h 316"/>
                <a:gd name="T6" fmla="*/ 0 w 139"/>
                <a:gd name="T7" fmla="*/ 189639434 h 316"/>
                <a:gd name="T8" fmla="*/ 2779633 w 139"/>
                <a:gd name="T9" fmla="*/ 678857451 h 316"/>
                <a:gd name="T10" fmla="*/ 194625970 w 139"/>
                <a:gd name="T11" fmla="*/ 868496885 h 316"/>
                <a:gd name="T12" fmla="*/ 386472307 w 139"/>
                <a:gd name="T13" fmla="*/ 678857451 h 316"/>
                <a:gd name="T14" fmla="*/ 383692674 w 139"/>
                <a:gd name="T15" fmla="*/ 189639434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" name="Freeform 76"/>
            <p:cNvSpPr/>
            <p:nvPr/>
          </p:nvSpPr>
          <p:spPr bwMode="auto">
            <a:xfrm>
              <a:off x="2306638" y="3579813"/>
              <a:ext cx="230187" cy="523875"/>
            </a:xfrm>
            <a:custGeom>
              <a:avLst/>
              <a:gdLst>
                <a:gd name="T0" fmla="*/ 378452268 w 139"/>
                <a:gd name="T1" fmla="*/ 189639434 h 316"/>
                <a:gd name="T2" fmla="*/ 189225306 w 139"/>
                <a:gd name="T3" fmla="*/ 0 h 316"/>
                <a:gd name="T4" fmla="*/ 0 w 139"/>
                <a:gd name="T5" fmla="*/ 189639434 h 316"/>
                <a:gd name="T6" fmla="*/ 2742372 w 139"/>
                <a:gd name="T7" fmla="*/ 678857451 h 316"/>
                <a:gd name="T8" fmla="*/ 2742372 w 139"/>
                <a:gd name="T9" fmla="*/ 678857451 h 316"/>
                <a:gd name="T10" fmla="*/ 191969334 w 139"/>
                <a:gd name="T11" fmla="*/ 868496885 h 316"/>
                <a:gd name="T12" fmla="*/ 381194640 w 139"/>
                <a:gd name="T13" fmla="*/ 678857451 h 316"/>
                <a:gd name="T14" fmla="*/ 378452268 w 139"/>
                <a:gd name="T15" fmla="*/ 189639434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" name="Freeform 77"/>
            <p:cNvSpPr/>
            <p:nvPr/>
          </p:nvSpPr>
          <p:spPr bwMode="auto">
            <a:xfrm>
              <a:off x="2855913" y="3579813"/>
              <a:ext cx="228600" cy="523875"/>
            </a:xfrm>
            <a:custGeom>
              <a:avLst/>
              <a:gdLst>
                <a:gd name="T0" fmla="*/ 378680870 w 138"/>
                <a:gd name="T1" fmla="*/ 340802239 h 316"/>
                <a:gd name="T2" fmla="*/ 378680870 w 138"/>
                <a:gd name="T3" fmla="*/ 189639434 h 316"/>
                <a:gd name="T4" fmla="*/ 189340435 w 138"/>
                <a:gd name="T5" fmla="*/ 0 h 316"/>
                <a:gd name="T6" fmla="*/ 0 w 138"/>
                <a:gd name="T7" fmla="*/ 189639434 h 316"/>
                <a:gd name="T8" fmla="*/ 0 w 138"/>
                <a:gd name="T9" fmla="*/ 527694646 h 316"/>
                <a:gd name="T10" fmla="*/ 0 w 138"/>
                <a:gd name="T11" fmla="*/ 527694646 h 316"/>
                <a:gd name="T12" fmla="*/ 0 w 138"/>
                <a:gd name="T13" fmla="*/ 678857451 h 316"/>
                <a:gd name="T14" fmla="*/ 189340435 w 138"/>
                <a:gd name="T15" fmla="*/ 868496885 h 316"/>
                <a:gd name="T16" fmla="*/ 378680870 w 138"/>
                <a:gd name="T17" fmla="*/ 678857451 h 316"/>
                <a:gd name="T18" fmla="*/ 378680870 w 138"/>
                <a:gd name="T19" fmla="*/ 340802239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" name="Freeform 78"/>
            <p:cNvSpPr/>
            <p:nvPr/>
          </p:nvSpPr>
          <p:spPr bwMode="auto">
            <a:xfrm>
              <a:off x="2033588" y="3579813"/>
              <a:ext cx="228600" cy="523875"/>
            </a:xfrm>
            <a:custGeom>
              <a:avLst/>
              <a:gdLst>
                <a:gd name="T0" fmla="*/ 378680870 w 138"/>
                <a:gd name="T1" fmla="*/ 189639434 h 316"/>
                <a:gd name="T2" fmla="*/ 189340435 w 138"/>
                <a:gd name="T3" fmla="*/ 0 h 316"/>
                <a:gd name="T4" fmla="*/ 0 w 138"/>
                <a:gd name="T5" fmla="*/ 189639434 h 316"/>
                <a:gd name="T6" fmla="*/ 0 w 138"/>
                <a:gd name="T7" fmla="*/ 678857451 h 316"/>
                <a:gd name="T8" fmla="*/ 189340435 w 138"/>
                <a:gd name="T9" fmla="*/ 868496885 h 316"/>
                <a:gd name="T10" fmla="*/ 378680870 w 138"/>
                <a:gd name="T11" fmla="*/ 678857451 h 316"/>
                <a:gd name="T12" fmla="*/ 378680870 w 138"/>
                <a:gd name="T13" fmla="*/ 189639434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2324100" y="3814763"/>
              <a:ext cx="801688" cy="1057275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2" name="Freeform 80"/>
            <p:cNvSpPr/>
            <p:nvPr/>
          </p:nvSpPr>
          <p:spPr bwMode="auto">
            <a:xfrm>
              <a:off x="2060575" y="4773613"/>
              <a:ext cx="246062" cy="177800"/>
            </a:xfrm>
            <a:custGeom>
              <a:avLst/>
              <a:gdLst>
                <a:gd name="T0" fmla="*/ 406352402 w 149"/>
                <a:gd name="T1" fmla="*/ 0 h 108"/>
                <a:gd name="T2" fmla="*/ 87271090 w 149"/>
                <a:gd name="T3" fmla="*/ 0 h 108"/>
                <a:gd name="T4" fmla="*/ 0 w 149"/>
                <a:gd name="T5" fmla="*/ 92149789 h 108"/>
                <a:gd name="T6" fmla="*/ 0 w 149"/>
                <a:gd name="T7" fmla="*/ 292711481 h 108"/>
                <a:gd name="T8" fmla="*/ 406352402 w 149"/>
                <a:gd name="T9" fmla="*/ 292711481 h 108"/>
                <a:gd name="T10" fmla="*/ 406352402 w 14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" name="Freeform 81"/>
            <p:cNvSpPr/>
            <p:nvPr/>
          </p:nvSpPr>
          <p:spPr bwMode="auto">
            <a:xfrm>
              <a:off x="2306638" y="4773613"/>
              <a:ext cx="754062" cy="177800"/>
            </a:xfrm>
            <a:custGeom>
              <a:avLst/>
              <a:gdLst>
                <a:gd name="T0" fmla="*/ 1161800725 w 455"/>
                <a:gd name="T1" fmla="*/ 0 h 108"/>
                <a:gd name="T2" fmla="*/ 0 w 455"/>
                <a:gd name="T3" fmla="*/ 0 h 108"/>
                <a:gd name="T4" fmla="*/ 0 w 455"/>
                <a:gd name="T5" fmla="*/ 292711481 h 108"/>
                <a:gd name="T6" fmla="*/ 1249691208 w 455"/>
                <a:gd name="T7" fmla="*/ 292711481 h 108"/>
                <a:gd name="T8" fmla="*/ 1249691208 w 455"/>
                <a:gd name="T9" fmla="*/ 92149789 h 108"/>
                <a:gd name="T10" fmla="*/ 1161800725 w 455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" name="Rectangle 82"/>
            <p:cNvSpPr>
              <a:spLocks noChangeArrowheads="1"/>
            </p:cNvSpPr>
            <p:nvPr/>
          </p:nvSpPr>
          <p:spPr bwMode="auto"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35" name="Rectangle 83"/>
            <p:cNvSpPr>
              <a:spLocks noChangeArrowheads="1"/>
            </p:cNvSpPr>
            <p:nvPr/>
          </p:nvSpPr>
          <p:spPr bwMode="auto"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36" name="Freeform 84"/>
            <p:cNvSpPr/>
            <p:nvPr/>
          </p:nvSpPr>
          <p:spPr bwMode="auto">
            <a:xfrm>
              <a:off x="3246438" y="5033963"/>
              <a:ext cx="646112" cy="1193800"/>
            </a:xfrm>
            <a:custGeom>
              <a:avLst/>
              <a:gdLst>
                <a:gd name="T0" fmla="*/ 422674874 w 390"/>
                <a:gd name="T1" fmla="*/ 1976641387 h 721"/>
                <a:gd name="T2" fmla="*/ 389739728 w 390"/>
                <a:gd name="T3" fmla="*/ 1976641387 h 721"/>
                <a:gd name="T4" fmla="*/ 389739728 w 390"/>
                <a:gd name="T5" fmla="*/ 1551704883 h 721"/>
                <a:gd name="T6" fmla="*/ 307400209 w 390"/>
                <a:gd name="T7" fmla="*/ 1469458520 h 721"/>
                <a:gd name="T8" fmla="*/ 299166423 w 390"/>
                <a:gd name="T9" fmla="*/ 1469458520 h 721"/>
                <a:gd name="T10" fmla="*/ 205847970 w 390"/>
                <a:gd name="T11" fmla="*/ 1433818374 h 721"/>
                <a:gd name="T12" fmla="*/ 183891759 w 390"/>
                <a:gd name="T13" fmla="*/ 1384471882 h 721"/>
                <a:gd name="T14" fmla="*/ 301911571 w 390"/>
                <a:gd name="T15" fmla="*/ 1299483587 h 721"/>
                <a:gd name="T16" fmla="*/ 790458391 w 390"/>
                <a:gd name="T17" fmla="*/ 1299483587 h 721"/>
                <a:gd name="T18" fmla="*/ 872797910 w 390"/>
                <a:gd name="T19" fmla="*/ 1244653231 h 721"/>
                <a:gd name="T20" fmla="*/ 790458391 w 390"/>
                <a:gd name="T21" fmla="*/ 1189822874 h 721"/>
                <a:gd name="T22" fmla="*/ 115274664 w 390"/>
                <a:gd name="T23" fmla="*/ 1189822874 h 721"/>
                <a:gd name="T24" fmla="*/ 0 w 390"/>
                <a:gd name="T25" fmla="*/ 1104836236 h 721"/>
                <a:gd name="T26" fmla="*/ 115274664 w 390"/>
                <a:gd name="T27" fmla="*/ 1019847941 h 721"/>
                <a:gd name="T28" fmla="*/ 955137429 w 390"/>
                <a:gd name="T29" fmla="*/ 1019847941 h 721"/>
                <a:gd name="T30" fmla="*/ 1037476949 w 390"/>
                <a:gd name="T31" fmla="*/ 970501449 h 721"/>
                <a:gd name="T32" fmla="*/ 955137429 w 390"/>
                <a:gd name="T33" fmla="*/ 921153300 h 721"/>
                <a:gd name="T34" fmla="*/ 351314288 w 390"/>
                <a:gd name="T35" fmla="*/ 921153300 h 721"/>
                <a:gd name="T36" fmla="*/ 236039624 w 390"/>
                <a:gd name="T37" fmla="*/ 838906937 h 721"/>
                <a:gd name="T38" fmla="*/ 351314288 w 390"/>
                <a:gd name="T39" fmla="*/ 759402507 h 721"/>
                <a:gd name="T40" fmla="*/ 510504688 w 390"/>
                <a:gd name="T41" fmla="*/ 759402507 h 721"/>
                <a:gd name="T42" fmla="*/ 592844207 w 390"/>
                <a:gd name="T43" fmla="*/ 677157800 h 721"/>
                <a:gd name="T44" fmla="*/ 592844207 w 390"/>
                <a:gd name="T45" fmla="*/ 0 h 721"/>
                <a:gd name="T46" fmla="*/ 625779352 w 390"/>
                <a:gd name="T47" fmla="*/ 0 h 721"/>
                <a:gd name="T48" fmla="*/ 625779352 w 390"/>
                <a:gd name="T49" fmla="*/ 677157800 h 721"/>
                <a:gd name="T50" fmla="*/ 510504688 w 390"/>
                <a:gd name="T51" fmla="*/ 792300720 h 721"/>
                <a:gd name="T52" fmla="*/ 351314288 w 390"/>
                <a:gd name="T53" fmla="*/ 792300720 h 721"/>
                <a:gd name="T54" fmla="*/ 268974769 w 390"/>
                <a:gd name="T55" fmla="*/ 838906937 h 721"/>
                <a:gd name="T56" fmla="*/ 351314288 w 390"/>
                <a:gd name="T57" fmla="*/ 888255086 h 721"/>
                <a:gd name="T58" fmla="*/ 955137429 w 390"/>
                <a:gd name="T59" fmla="*/ 888255086 h 721"/>
                <a:gd name="T60" fmla="*/ 1070412094 w 390"/>
                <a:gd name="T61" fmla="*/ 970501449 h 721"/>
                <a:gd name="T62" fmla="*/ 955137429 w 390"/>
                <a:gd name="T63" fmla="*/ 1052746155 h 721"/>
                <a:gd name="T64" fmla="*/ 115274664 w 390"/>
                <a:gd name="T65" fmla="*/ 1052746155 h 721"/>
                <a:gd name="T66" fmla="*/ 32935145 w 390"/>
                <a:gd name="T67" fmla="*/ 1104836236 h 721"/>
                <a:gd name="T68" fmla="*/ 115274664 w 390"/>
                <a:gd name="T69" fmla="*/ 1156924660 h 721"/>
                <a:gd name="T70" fmla="*/ 790458391 w 390"/>
                <a:gd name="T71" fmla="*/ 1156924660 h 721"/>
                <a:gd name="T72" fmla="*/ 905733055 w 390"/>
                <a:gd name="T73" fmla="*/ 1244653231 h 721"/>
                <a:gd name="T74" fmla="*/ 790458391 w 390"/>
                <a:gd name="T75" fmla="*/ 1332381801 h 721"/>
                <a:gd name="T76" fmla="*/ 301911571 w 390"/>
                <a:gd name="T77" fmla="*/ 1332381801 h 721"/>
                <a:gd name="T78" fmla="*/ 216826904 w 390"/>
                <a:gd name="T79" fmla="*/ 1384471882 h 721"/>
                <a:gd name="T80" fmla="*/ 230550985 w 390"/>
                <a:gd name="T81" fmla="*/ 1411886232 h 721"/>
                <a:gd name="T82" fmla="*/ 299166423 w 390"/>
                <a:gd name="T83" fmla="*/ 1436560306 h 721"/>
                <a:gd name="T84" fmla="*/ 307400209 w 390"/>
                <a:gd name="T85" fmla="*/ 1436560306 h 721"/>
                <a:gd name="T86" fmla="*/ 422674874 w 390"/>
                <a:gd name="T87" fmla="*/ 1551704883 h 721"/>
                <a:gd name="T88" fmla="*/ 422674874 w 390"/>
                <a:gd name="T89" fmla="*/ 1976641387 h 7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" name="Rectangle 85"/>
            <p:cNvSpPr>
              <a:spLocks noChangeArrowheads="1"/>
            </p:cNvSpPr>
            <p:nvPr/>
          </p:nvSpPr>
          <p:spPr bwMode="auto"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38" name="Freeform 86"/>
            <p:cNvSpPr/>
            <p:nvPr/>
          </p:nvSpPr>
          <p:spPr bwMode="auto">
            <a:xfrm>
              <a:off x="3287713" y="6081713"/>
              <a:ext cx="339725" cy="595313"/>
            </a:xfrm>
            <a:custGeom>
              <a:avLst/>
              <a:gdLst>
                <a:gd name="T0" fmla="*/ 562990613 w 205"/>
                <a:gd name="T1" fmla="*/ 669965250 h 360"/>
                <a:gd name="T2" fmla="*/ 562990613 w 205"/>
                <a:gd name="T3" fmla="*/ 382837522 h 360"/>
                <a:gd name="T4" fmla="*/ 562990613 w 205"/>
                <a:gd name="T5" fmla="*/ 317207571 h 360"/>
                <a:gd name="T6" fmla="*/ 282868293 w 205"/>
                <a:gd name="T7" fmla="*/ 0 h 360"/>
                <a:gd name="T8" fmla="*/ 0 w 205"/>
                <a:gd name="T9" fmla="*/ 317207571 h 360"/>
                <a:gd name="T10" fmla="*/ 0 w 205"/>
                <a:gd name="T11" fmla="*/ 382837522 h 360"/>
                <a:gd name="T12" fmla="*/ 0 w 205"/>
                <a:gd name="T13" fmla="*/ 669965250 h 360"/>
                <a:gd name="T14" fmla="*/ 282868293 w 205"/>
                <a:gd name="T15" fmla="*/ 984437689 h 360"/>
                <a:gd name="T16" fmla="*/ 562990613 w 205"/>
                <a:gd name="T17" fmla="*/ 66996525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" name="Freeform 87"/>
            <p:cNvSpPr/>
            <p:nvPr/>
          </p:nvSpPr>
          <p:spPr bwMode="auto">
            <a:xfrm>
              <a:off x="3327400" y="6269038"/>
              <a:ext cx="338137" cy="407988"/>
            </a:xfrm>
            <a:custGeom>
              <a:avLst/>
              <a:gdLst>
                <a:gd name="T0" fmla="*/ 280237669 w 204"/>
                <a:gd name="T1" fmla="*/ 673903677 h 247"/>
                <a:gd name="T2" fmla="*/ 560473680 w 204"/>
                <a:gd name="T3" fmla="*/ 360142735 h 247"/>
                <a:gd name="T4" fmla="*/ 560473680 w 204"/>
                <a:gd name="T5" fmla="*/ 73665785 h 247"/>
                <a:gd name="T6" fmla="*/ 280237669 w 204"/>
                <a:gd name="T7" fmla="*/ 0 h 247"/>
                <a:gd name="T8" fmla="*/ 0 w 204"/>
                <a:gd name="T9" fmla="*/ 73665785 h 247"/>
                <a:gd name="T10" fmla="*/ 0 w 204"/>
                <a:gd name="T11" fmla="*/ 360142735 h 247"/>
                <a:gd name="T12" fmla="*/ 280237669 w 204"/>
                <a:gd name="T13" fmla="*/ 67390367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" name="Freeform 88"/>
            <p:cNvSpPr/>
            <p:nvPr/>
          </p:nvSpPr>
          <p:spPr bwMode="auto">
            <a:xfrm>
              <a:off x="3327400" y="6081713"/>
              <a:ext cx="169862" cy="231775"/>
            </a:xfrm>
            <a:custGeom>
              <a:avLst/>
              <a:gdLst>
                <a:gd name="T0" fmla="*/ 0 w 102"/>
                <a:gd name="T1" fmla="*/ 317932390 h 140"/>
                <a:gd name="T2" fmla="*/ 0 w 102"/>
                <a:gd name="T3" fmla="*/ 383711790 h 140"/>
                <a:gd name="T4" fmla="*/ 282873520 w 102"/>
                <a:gd name="T5" fmla="*/ 309710999 h 140"/>
                <a:gd name="T6" fmla="*/ 282873520 w 102"/>
                <a:gd name="T7" fmla="*/ 0 h 140"/>
                <a:gd name="T8" fmla="*/ 0 w 102"/>
                <a:gd name="T9" fmla="*/ 31793239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" name="Freeform 89"/>
            <p:cNvSpPr/>
            <p:nvPr/>
          </p:nvSpPr>
          <p:spPr bwMode="auto">
            <a:xfrm>
              <a:off x="3497263" y="6081713"/>
              <a:ext cx="168275" cy="231775"/>
            </a:xfrm>
            <a:custGeom>
              <a:avLst/>
              <a:gdLst>
                <a:gd name="T0" fmla="*/ 0 w 102"/>
                <a:gd name="T1" fmla="*/ 0 h 140"/>
                <a:gd name="T2" fmla="*/ 0 w 102"/>
                <a:gd name="T3" fmla="*/ 309710999 h 140"/>
                <a:gd name="T4" fmla="*/ 0 w 102"/>
                <a:gd name="T5" fmla="*/ 309710999 h 140"/>
                <a:gd name="T6" fmla="*/ 277612506 w 102"/>
                <a:gd name="T7" fmla="*/ 383711790 h 140"/>
                <a:gd name="T8" fmla="*/ 277612506 w 102"/>
                <a:gd name="T9" fmla="*/ 317932390 h 140"/>
                <a:gd name="T10" fmla="*/ 0 w 10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" name="Freeform 90"/>
            <p:cNvSpPr/>
            <p:nvPr/>
          </p:nvSpPr>
          <p:spPr bwMode="auto">
            <a:xfrm>
              <a:off x="3479800" y="6135688"/>
              <a:ext cx="33337" cy="95250"/>
            </a:xfrm>
            <a:custGeom>
              <a:avLst/>
              <a:gdLst>
                <a:gd name="T0" fmla="*/ 55567778 w 20"/>
                <a:gd name="T1" fmla="*/ 125658145 h 57"/>
                <a:gd name="T2" fmla="*/ 27784723 w 20"/>
                <a:gd name="T3" fmla="*/ 159167763 h 57"/>
                <a:gd name="T4" fmla="*/ 27784723 w 20"/>
                <a:gd name="T5" fmla="*/ 159167763 h 57"/>
                <a:gd name="T6" fmla="*/ 0 w 20"/>
                <a:gd name="T7" fmla="*/ 125658145 h 57"/>
                <a:gd name="T8" fmla="*/ 0 w 20"/>
                <a:gd name="T9" fmla="*/ 30717289 h 57"/>
                <a:gd name="T10" fmla="*/ 27784723 w 20"/>
                <a:gd name="T11" fmla="*/ 0 h 57"/>
                <a:gd name="T12" fmla="*/ 27784723 w 20"/>
                <a:gd name="T13" fmla="*/ 0 h 57"/>
                <a:gd name="T14" fmla="*/ 55567778 w 20"/>
                <a:gd name="T15" fmla="*/ 30717289 h 57"/>
                <a:gd name="T16" fmla="*/ 55567778 w 20"/>
                <a:gd name="T17" fmla="*/ 12565814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" name="Oval 91"/>
            <p:cNvSpPr>
              <a:spLocks noChangeArrowheads="1"/>
            </p:cNvSpPr>
            <p:nvPr/>
          </p:nvSpPr>
          <p:spPr bwMode="auto"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44" name="Freeform 92"/>
            <p:cNvSpPr/>
            <p:nvPr/>
          </p:nvSpPr>
          <p:spPr bwMode="auto">
            <a:xfrm>
              <a:off x="820738" y="2968625"/>
              <a:ext cx="147637" cy="146050"/>
            </a:xfrm>
            <a:custGeom>
              <a:avLst/>
              <a:gdLst>
                <a:gd name="T0" fmla="*/ 11006421 w 89"/>
                <a:gd name="T1" fmla="*/ 107715978 h 89"/>
                <a:gd name="T2" fmla="*/ 110070848 w 89"/>
                <a:gd name="T3" fmla="*/ 107715978 h 89"/>
                <a:gd name="T4" fmla="*/ 110070848 w 89"/>
                <a:gd name="T5" fmla="*/ 10771598 h 89"/>
                <a:gd name="T6" fmla="*/ 123829290 w 89"/>
                <a:gd name="T7" fmla="*/ 0 h 89"/>
                <a:gd name="T8" fmla="*/ 134835711 w 89"/>
                <a:gd name="T9" fmla="*/ 10771598 h 89"/>
                <a:gd name="T10" fmla="*/ 134835711 w 89"/>
                <a:gd name="T11" fmla="*/ 107715978 h 89"/>
                <a:gd name="T12" fmla="*/ 233900138 w 89"/>
                <a:gd name="T13" fmla="*/ 107715978 h 89"/>
                <a:gd name="T14" fmla="*/ 244906559 w 89"/>
                <a:gd name="T15" fmla="*/ 121182116 h 89"/>
                <a:gd name="T16" fmla="*/ 233900138 w 89"/>
                <a:gd name="T17" fmla="*/ 131953713 h 89"/>
                <a:gd name="T18" fmla="*/ 134835711 w 89"/>
                <a:gd name="T19" fmla="*/ 131953713 h 89"/>
                <a:gd name="T20" fmla="*/ 134835711 w 89"/>
                <a:gd name="T21" fmla="*/ 228898093 h 89"/>
                <a:gd name="T22" fmla="*/ 123829290 w 89"/>
                <a:gd name="T23" fmla="*/ 239669691 h 89"/>
                <a:gd name="T24" fmla="*/ 110070848 w 89"/>
                <a:gd name="T25" fmla="*/ 228898093 h 89"/>
                <a:gd name="T26" fmla="*/ 110070848 w 89"/>
                <a:gd name="T27" fmla="*/ 131953713 h 89"/>
                <a:gd name="T28" fmla="*/ 11006421 w 89"/>
                <a:gd name="T29" fmla="*/ 131953713 h 89"/>
                <a:gd name="T30" fmla="*/ 0 w 89"/>
                <a:gd name="T31" fmla="*/ 121182116 h 89"/>
                <a:gd name="T32" fmla="*/ 11006421 w 89"/>
                <a:gd name="T33" fmla="*/ 107715978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" name="Freeform 93"/>
            <p:cNvSpPr/>
            <p:nvPr/>
          </p:nvSpPr>
          <p:spPr bwMode="auto">
            <a:xfrm>
              <a:off x="479426" y="3108325"/>
              <a:ext cx="112712" cy="111125"/>
            </a:xfrm>
            <a:custGeom>
              <a:avLst/>
              <a:gdLst>
                <a:gd name="T0" fmla="*/ 10989420 w 68"/>
                <a:gd name="T1" fmla="*/ 82526069 h 67"/>
                <a:gd name="T2" fmla="*/ 85168834 w 68"/>
                <a:gd name="T3" fmla="*/ 82526069 h 67"/>
                <a:gd name="T4" fmla="*/ 85168834 w 68"/>
                <a:gd name="T5" fmla="*/ 8253104 h 67"/>
                <a:gd name="T6" fmla="*/ 93411728 w 68"/>
                <a:gd name="T7" fmla="*/ 0 h 67"/>
                <a:gd name="T8" fmla="*/ 101654621 w 68"/>
                <a:gd name="T9" fmla="*/ 8253104 h 67"/>
                <a:gd name="T10" fmla="*/ 101654621 w 68"/>
                <a:gd name="T11" fmla="*/ 82526069 h 67"/>
                <a:gd name="T12" fmla="*/ 175834035 w 68"/>
                <a:gd name="T13" fmla="*/ 82526069 h 67"/>
                <a:gd name="T14" fmla="*/ 186823455 w 68"/>
                <a:gd name="T15" fmla="*/ 90779174 h 67"/>
                <a:gd name="T16" fmla="*/ 175834035 w 68"/>
                <a:gd name="T17" fmla="*/ 101783866 h 67"/>
                <a:gd name="T18" fmla="*/ 101654621 w 68"/>
                <a:gd name="T19" fmla="*/ 101783866 h 67"/>
                <a:gd name="T20" fmla="*/ 101654621 w 68"/>
                <a:gd name="T21" fmla="*/ 176056830 h 67"/>
                <a:gd name="T22" fmla="*/ 93411728 w 68"/>
                <a:gd name="T23" fmla="*/ 184309935 h 67"/>
                <a:gd name="T24" fmla="*/ 85168834 w 68"/>
                <a:gd name="T25" fmla="*/ 176056830 h 67"/>
                <a:gd name="T26" fmla="*/ 85168834 w 68"/>
                <a:gd name="T27" fmla="*/ 101783866 h 67"/>
                <a:gd name="T28" fmla="*/ 10989420 w 68"/>
                <a:gd name="T29" fmla="*/ 101783866 h 67"/>
                <a:gd name="T30" fmla="*/ 0 w 68"/>
                <a:gd name="T31" fmla="*/ 90779174 h 67"/>
                <a:gd name="T32" fmla="*/ 10989420 w 68"/>
                <a:gd name="T33" fmla="*/ 8252606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" name="Freeform 94"/>
            <p:cNvSpPr/>
            <p:nvPr/>
          </p:nvSpPr>
          <p:spPr bwMode="auto">
            <a:xfrm>
              <a:off x="588963" y="3030538"/>
              <a:ext cx="155575" cy="155575"/>
            </a:xfrm>
            <a:custGeom>
              <a:avLst/>
              <a:gdLst>
                <a:gd name="T0" fmla="*/ 13695565 w 94"/>
                <a:gd name="T1" fmla="*/ 115046057 h 94"/>
                <a:gd name="T2" fmla="*/ 115046057 w 94"/>
                <a:gd name="T3" fmla="*/ 115046057 h 94"/>
                <a:gd name="T4" fmla="*/ 115046057 w 94"/>
                <a:gd name="T5" fmla="*/ 13695565 h 94"/>
                <a:gd name="T6" fmla="*/ 128743278 w 94"/>
                <a:gd name="T7" fmla="*/ 0 h 94"/>
                <a:gd name="T8" fmla="*/ 142438843 w 94"/>
                <a:gd name="T9" fmla="*/ 13695565 h 94"/>
                <a:gd name="T10" fmla="*/ 142438843 w 94"/>
                <a:gd name="T11" fmla="*/ 115046057 h 94"/>
                <a:gd name="T12" fmla="*/ 243789335 w 94"/>
                <a:gd name="T13" fmla="*/ 115046057 h 94"/>
                <a:gd name="T14" fmla="*/ 257484900 w 94"/>
                <a:gd name="T15" fmla="*/ 128743278 h 94"/>
                <a:gd name="T16" fmla="*/ 243789335 w 94"/>
                <a:gd name="T17" fmla="*/ 139699730 h 94"/>
                <a:gd name="T18" fmla="*/ 142438843 w 94"/>
                <a:gd name="T19" fmla="*/ 139699730 h 94"/>
                <a:gd name="T20" fmla="*/ 142438843 w 94"/>
                <a:gd name="T21" fmla="*/ 243789335 h 94"/>
                <a:gd name="T22" fmla="*/ 128743278 w 94"/>
                <a:gd name="T23" fmla="*/ 257484900 h 94"/>
                <a:gd name="T24" fmla="*/ 115046057 w 94"/>
                <a:gd name="T25" fmla="*/ 243789335 h 94"/>
                <a:gd name="T26" fmla="*/ 115046057 w 94"/>
                <a:gd name="T27" fmla="*/ 139699730 h 94"/>
                <a:gd name="T28" fmla="*/ 13695565 w 94"/>
                <a:gd name="T29" fmla="*/ 139699730 h 94"/>
                <a:gd name="T30" fmla="*/ 0 w 94"/>
                <a:gd name="T31" fmla="*/ 128743278 h 94"/>
                <a:gd name="T32" fmla="*/ 13695565 w 94"/>
                <a:gd name="T33" fmla="*/ 11504605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" name="Oval 95"/>
            <p:cNvSpPr>
              <a:spLocks noChangeArrowheads="1"/>
            </p:cNvSpPr>
            <p:nvPr/>
          </p:nvSpPr>
          <p:spPr bwMode="auto"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48" name="Freeform 96"/>
            <p:cNvSpPr>
              <a:spLocks noEditPoints="1"/>
            </p:cNvSpPr>
            <p:nvPr/>
          </p:nvSpPr>
          <p:spPr bwMode="auto">
            <a:xfrm>
              <a:off x="1331913" y="2601913"/>
              <a:ext cx="365125" cy="344488"/>
            </a:xfrm>
            <a:custGeom>
              <a:avLst/>
              <a:gdLst>
                <a:gd name="T0" fmla="*/ 24790328 w 220"/>
                <a:gd name="T1" fmla="*/ 0 h 208"/>
                <a:gd name="T2" fmla="*/ 0 w 220"/>
                <a:gd name="T3" fmla="*/ 57602368 h 208"/>
                <a:gd name="T4" fmla="*/ 24790328 w 220"/>
                <a:gd name="T5" fmla="*/ 570538376 h 208"/>
                <a:gd name="T6" fmla="*/ 605983026 w 220"/>
                <a:gd name="T7" fmla="*/ 548593828 h 208"/>
                <a:gd name="T8" fmla="*/ 605983026 w 220"/>
                <a:gd name="T9" fmla="*/ 24687203 h 208"/>
                <a:gd name="T10" fmla="*/ 267183538 w 220"/>
                <a:gd name="T11" fmla="*/ 24687203 h 208"/>
                <a:gd name="T12" fmla="*/ 583947732 w 220"/>
                <a:gd name="T13" fmla="*/ 38402131 h 208"/>
                <a:gd name="T14" fmla="*/ 267183538 w 220"/>
                <a:gd name="T15" fmla="*/ 52117060 h 208"/>
                <a:gd name="T16" fmla="*/ 267183538 w 220"/>
                <a:gd name="T17" fmla="*/ 24687203 h 208"/>
                <a:gd name="T18" fmla="*/ 140478524 w 220"/>
                <a:gd name="T19" fmla="*/ 38402131 h 208"/>
                <a:gd name="T20" fmla="*/ 110178128 w 220"/>
                <a:gd name="T21" fmla="*/ 38402131 h 208"/>
                <a:gd name="T22" fmla="*/ 85387801 w 220"/>
                <a:gd name="T23" fmla="*/ 21944548 h 208"/>
                <a:gd name="T24" fmla="*/ 85387801 w 220"/>
                <a:gd name="T25" fmla="*/ 52117060 h 208"/>
                <a:gd name="T26" fmla="*/ 85387801 w 220"/>
                <a:gd name="T27" fmla="*/ 21944548 h 208"/>
                <a:gd name="T28" fmla="*/ 63352507 w 220"/>
                <a:gd name="T29" fmla="*/ 38402131 h 208"/>
                <a:gd name="T30" fmla="*/ 33053770 w 220"/>
                <a:gd name="T31" fmla="*/ 38402131 h 208"/>
                <a:gd name="T32" fmla="*/ 360834781 w 220"/>
                <a:gd name="T33" fmla="*/ 556823447 h 208"/>
                <a:gd name="T34" fmla="*/ 429697356 w 220"/>
                <a:gd name="T35" fmla="*/ 452590984 h 208"/>
                <a:gd name="T36" fmla="*/ 308500751 w 220"/>
                <a:gd name="T37" fmla="*/ 227666819 h 208"/>
                <a:gd name="T38" fmla="*/ 308500751 w 220"/>
                <a:gd name="T39" fmla="*/ 227666819 h 208"/>
                <a:gd name="T40" fmla="*/ 308500751 w 220"/>
                <a:gd name="T41" fmla="*/ 416931508 h 208"/>
                <a:gd name="T42" fmla="*/ 302992343 w 220"/>
                <a:gd name="T43" fmla="*/ 463563258 h 208"/>
                <a:gd name="T44" fmla="*/ 300237309 w 220"/>
                <a:gd name="T45" fmla="*/ 416931508 h 208"/>
                <a:gd name="T46" fmla="*/ 297482274 w 220"/>
                <a:gd name="T47" fmla="*/ 227666819 h 208"/>
                <a:gd name="T48" fmla="*/ 297482274 w 220"/>
                <a:gd name="T49" fmla="*/ 227666819 h 208"/>
                <a:gd name="T50" fmla="*/ 176285669 w 220"/>
                <a:gd name="T51" fmla="*/ 452590984 h 208"/>
                <a:gd name="T52" fmla="*/ 247901619 w 220"/>
                <a:gd name="T53" fmla="*/ 556823447 h 208"/>
                <a:gd name="T54" fmla="*/ 104669720 w 220"/>
                <a:gd name="T55" fmla="*/ 416931508 h 208"/>
                <a:gd name="T56" fmla="*/ 501313306 w 220"/>
                <a:gd name="T57" fmla="*/ 416931508 h 208"/>
                <a:gd name="T58" fmla="*/ 360834781 w 220"/>
                <a:gd name="T59" fmla="*/ 556823447 h 208"/>
                <a:gd name="T60" fmla="*/ 581192698 w 220"/>
                <a:gd name="T61" fmla="*/ 556823447 h 208"/>
                <a:gd name="T62" fmla="*/ 512331782 w 220"/>
                <a:gd name="T63" fmla="*/ 416931508 h 208"/>
                <a:gd name="T64" fmla="*/ 501313306 w 220"/>
                <a:gd name="T65" fmla="*/ 219437200 h 208"/>
                <a:gd name="T66" fmla="*/ 531612042 w 220"/>
                <a:gd name="T67" fmla="*/ 241381748 h 208"/>
                <a:gd name="T68" fmla="*/ 550893961 w 220"/>
                <a:gd name="T69" fmla="*/ 211209236 h 208"/>
                <a:gd name="T70" fmla="*/ 520595225 w 220"/>
                <a:gd name="T71" fmla="*/ 192007343 h 208"/>
                <a:gd name="T72" fmla="*/ 104669720 w 220"/>
                <a:gd name="T73" fmla="*/ 211209236 h 208"/>
                <a:gd name="T74" fmla="*/ 74370984 w 220"/>
                <a:gd name="T75" fmla="*/ 192007343 h 208"/>
                <a:gd name="T76" fmla="*/ 55089064 w 220"/>
                <a:gd name="T77" fmla="*/ 219437200 h 208"/>
                <a:gd name="T78" fmla="*/ 85387801 w 220"/>
                <a:gd name="T79" fmla="*/ 241381748 h 208"/>
                <a:gd name="T80" fmla="*/ 239638176 w 220"/>
                <a:gd name="T81" fmla="*/ 219437200 h 208"/>
                <a:gd name="T82" fmla="*/ 145986933 w 220"/>
                <a:gd name="T83" fmla="*/ 556823447 h 208"/>
                <a:gd name="T84" fmla="*/ 16526885 w 220"/>
                <a:gd name="T85" fmla="*/ 548593828 h 208"/>
                <a:gd name="T86" fmla="*/ 589456140 w 220"/>
                <a:gd name="T87" fmla="*/ 74059951 h 208"/>
                <a:gd name="T88" fmla="*/ 512331782 w 220"/>
                <a:gd name="T89" fmla="*/ 219437200 h 208"/>
                <a:gd name="T90" fmla="*/ 520595225 w 220"/>
                <a:gd name="T91" fmla="*/ 200236962 h 208"/>
                <a:gd name="T92" fmla="*/ 542630519 w 220"/>
                <a:gd name="T93" fmla="*/ 211209236 h 208"/>
                <a:gd name="T94" fmla="*/ 531612042 w 220"/>
                <a:gd name="T95" fmla="*/ 230409474 h 208"/>
                <a:gd name="T96" fmla="*/ 512331782 w 220"/>
                <a:gd name="T97" fmla="*/ 219437200 h 208"/>
                <a:gd name="T98" fmla="*/ 93651243 w 220"/>
                <a:gd name="T99" fmla="*/ 219437200 h 208"/>
                <a:gd name="T100" fmla="*/ 74370984 w 220"/>
                <a:gd name="T101" fmla="*/ 230409474 h 208"/>
                <a:gd name="T102" fmla="*/ 63352507 w 220"/>
                <a:gd name="T103" fmla="*/ 211209236 h 208"/>
                <a:gd name="T104" fmla="*/ 85387801 w 220"/>
                <a:gd name="T105" fmla="*/ 200236962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6006465" y="5224780"/>
            <a:ext cx="24688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重庆维普资讯有限公司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982075" y="2122488"/>
            <a:ext cx="161925" cy="1492250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5655" y="1035050"/>
            <a:ext cx="75520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善用工具完成一篇合格的毕业论文</a:t>
            </a:r>
            <a:endParaRPr lang="zh-CN" altLang="en-US" sz="40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54"/>
          <p:cNvSpPr txBox="1"/>
          <p:nvPr/>
        </p:nvSpPr>
        <p:spPr>
          <a:xfrm>
            <a:off x="4734560" y="2248535"/>
            <a:ext cx="3966210" cy="4959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如何写一篇优秀的论文</a:t>
            </a:r>
            <a:endParaRPr kumimoji="1" lang="zh-CN" altLang="en-US" sz="2400" b="1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5" name="文本框 102"/>
          <p:cNvSpPr txBox="1"/>
          <p:nvPr/>
        </p:nvSpPr>
        <p:spPr>
          <a:xfrm>
            <a:off x="5957887" y="5592763"/>
            <a:ext cx="2566987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VPCS.CQVIP.COM    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功能一：文献检索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41285" y="3986126"/>
            <a:ext cx="5489021" cy="2262274"/>
            <a:chOff x="1518406" y="3000805"/>
            <a:chExt cx="4946704" cy="2019262"/>
          </a:xfrm>
        </p:grpSpPr>
        <p:sp>
          <p:nvSpPr>
            <p:cNvPr id="26" name="矩形 25"/>
            <p:cNvSpPr/>
            <p:nvPr/>
          </p:nvSpPr>
          <p:spPr>
            <a:xfrm>
              <a:off x="1518406" y="3000805"/>
              <a:ext cx="4267825" cy="2019262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7" name="组合 1230"/>
            <p:cNvGrpSpPr/>
            <p:nvPr/>
          </p:nvGrpSpPr>
          <p:grpSpPr>
            <a:xfrm>
              <a:off x="5629450" y="3469739"/>
              <a:ext cx="835660" cy="835660"/>
              <a:chOff x="3612391" y="2447763"/>
              <a:chExt cx="835660" cy="835660"/>
            </a:xfrm>
          </p:grpSpPr>
          <p:grpSp>
            <p:nvGrpSpPr>
              <p:cNvPr id="28" name="组合 1226"/>
              <p:cNvGrpSpPr/>
              <p:nvPr/>
            </p:nvGrpSpPr>
            <p:grpSpPr>
              <a:xfrm>
                <a:off x="3612391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8146800" y="2501531"/>
                  <a:ext cx="1826361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9" name="文本框 1229"/>
              <p:cNvSpPr txBox="1"/>
              <p:nvPr/>
            </p:nvSpPr>
            <p:spPr>
              <a:xfrm>
                <a:off x="3797625" y="2586001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A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92916" y="983035"/>
            <a:ext cx="8071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默认检索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输入检索词，通过检索词智能提示及主题词扩展功能，反复修正检索策略，从而获得最佳检索结果。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674767" y="2051457"/>
            <a:ext cx="57387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：检索词智能提示</a:t>
            </a:r>
            <a:r>
              <a:rPr lang="en-US" altLang="zh-CN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B</a:t>
            </a:r>
            <a:r>
              <a:rPr lang="zh-CN" altLang="en-US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：主题词扩展</a:t>
            </a:r>
            <a:endParaRPr lang="zh-CN" altLang="en-US" b="1" dirty="0">
              <a:solidFill>
                <a:srgbClr val="02AF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585" y="2559685"/>
            <a:ext cx="6341745" cy="3262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35" y="3289935"/>
            <a:ext cx="5146040" cy="314769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2916" y="1233813"/>
            <a:ext cx="5353610" cy="12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功能一：文献检索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5956" y="2813691"/>
            <a:ext cx="3440643" cy="3473738"/>
            <a:chOff x="525956" y="2813691"/>
            <a:chExt cx="3440643" cy="34737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39" y="3361953"/>
              <a:ext cx="3154660" cy="29254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0" name="组合 1230"/>
            <p:cNvGrpSpPr/>
            <p:nvPr/>
          </p:nvGrpSpPr>
          <p:grpSpPr>
            <a:xfrm>
              <a:off x="525956" y="2813691"/>
              <a:ext cx="693774" cy="710377"/>
              <a:chOff x="3612390" y="2447763"/>
              <a:chExt cx="835660" cy="853644"/>
            </a:xfrm>
          </p:grpSpPr>
          <p:grpSp>
            <p:nvGrpSpPr>
              <p:cNvPr id="31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8146798" y="2501530"/>
                  <a:ext cx="1826361" cy="18263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2" name="文本框 1229"/>
              <p:cNvSpPr txBox="1"/>
              <p:nvPr/>
            </p:nvSpPr>
            <p:spPr>
              <a:xfrm>
                <a:off x="3807015" y="2560596"/>
                <a:ext cx="446409" cy="740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A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954896" y="2833842"/>
            <a:ext cx="3402081" cy="3453587"/>
            <a:chOff x="4954896" y="2833842"/>
            <a:chExt cx="3402081" cy="345358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13" y="3361953"/>
              <a:ext cx="3116364" cy="29254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5" name="组合 1230"/>
            <p:cNvGrpSpPr/>
            <p:nvPr/>
          </p:nvGrpSpPr>
          <p:grpSpPr>
            <a:xfrm>
              <a:off x="4954896" y="2833842"/>
              <a:ext cx="693774" cy="764593"/>
              <a:chOff x="3612390" y="2447763"/>
              <a:chExt cx="835660" cy="935614"/>
            </a:xfrm>
          </p:grpSpPr>
          <p:grpSp>
            <p:nvGrpSpPr>
              <p:cNvPr id="36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8146798" y="2501530"/>
                  <a:ext cx="1826361" cy="18263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7" name="文本框 1229"/>
              <p:cNvSpPr txBox="1"/>
              <p:nvPr/>
            </p:nvSpPr>
            <p:spPr>
              <a:xfrm>
                <a:off x="3779879" y="2543792"/>
                <a:ext cx="465718" cy="83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B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1305872" y="2853631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向导式检索</a:t>
            </a:r>
            <a:endParaRPr lang="en-US" altLang="zh-CN" b="1" dirty="0" smtClean="0">
              <a:solidFill>
                <a:srgbClr val="02AFF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178274" y="2020136"/>
            <a:ext cx="1370480" cy="497541"/>
            <a:chOff x="6319370" y="2277034"/>
            <a:chExt cx="1370480" cy="497541"/>
          </a:xfrm>
        </p:grpSpPr>
        <p:sp>
          <p:nvSpPr>
            <p:cNvPr id="42" name="椭圆 41"/>
            <p:cNvSpPr/>
            <p:nvPr/>
          </p:nvSpPr>
          <p:spPr>
            <a:xfrm>
              <a:off x="6319370" y="2277034"/>
              <a:ext cx="497541" cy="497541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3" name="肘形连接符 42"/>
            <p:cNvCxnSpPr/>
            <p:nvPr/>
          </p:nvCxnSpPr>
          <p:spPr>
            <a:xfrm flipV="1">
              <a:off x="6851650" y="2527300"/>
              <a:ext cx="838200" cy="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2AFF3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0" name="矩形 49"/>
          <p:cNvSpPr/>
          <p:nvPr/>
        </p:nvSpPr>
        <p:spPr>
          <a:xfrm>
            <a:off x="6548754" y="20842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高级检索</a:t>
            </a:r>
            <a:endParaRPr lang="zh-CN" altLang="en-US" b="1" dirty="0" smtClean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72876" y="2849965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检索式检索</a:t>
            </a:r>
            <a:endParaRPr lang="en-US" altLang="zh-CN" b="1" dirty="0" smtClean="0">
              <a:solidFill>
                <a:srgbClr val="02AFF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2" y="1947076"/>
            <a:ext cx="5186270" cy="4809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92916" y="1043286"/>
            <a:ext cx="5072033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向导式检索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运用逻辑组配关系，在多个检索条件限定下进行检索。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255" y="1947076"/>
            <a:ext cx="774700" cy="107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855" y="3441867"/>
            <a:ext cx="1181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功能一：文献检索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4" y="1923490"/>
            <a:ext cx="5068084" cy="475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92916" y="1013521"/>
            <a:ext cx="529034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检索式检索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在检索框中直接输入字段标识和逻辑运算符来发起检索。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8726" y="1923490"/>
            <a:ext cx="2828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3E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检索规则说明：</a:t>
            </a:r>
            <a:endParaRPr lang="en-US" altLang="zh-CN" sz="1600" dirty="0" smtClean="0">
              <a:solidFill>
                <a:srgbClr val="003E3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代表“并且”；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代表“或者”；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NOT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代表“不包含”。</a:t>
            </a:r>
            <a:endParaRPr lang="en-US" altLang="zh-CN" sz="1600" dirty="0" smtClean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注意必须大写，运算符两边需空一格。</a:t>
            </a:r>
            <a:endParaRPr lang="en-US" altLang="zh-CN" sz="1600" dirty="0" smtClean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检索式范例：（</a:t>
            </a: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K=</a:t>
            </a:r>
            <a:r>
              <a:rPr lang="zh-CN" altLang="en-US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图书馆学 </a:t>
            </a: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 K=</a:t>
            </a:r>
            <a:r>
              <a:rPr lang="zh-CN" altLang="en-US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情报学）</a:t>
            </a: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A=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范并思</a:t>
            </a:r>
            <a:endParaRPr lang="zh-CN" altLang="en-US"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功能一：文献检索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4" y="1801486"/>
            <a:ext cx="7846260" cy="466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671187" y="2256693"/>
            <a:ext cx="2269193" cy="4213909"/>
            <a:chOff x="673527" y="1748084"/>
            <a:chExt cx="2269193" cy="4213909"/>
          </a:xfrm>
        </p:grpSpPr>
        <p:sp>
          <p:nvSpPr>
            <p:cNvPr id="20" name="矩形 19"/>
            <p:cNvSpPr/>
            <p:nvPr/>
          </p:nvSpPr>
          <p:spPr>
            <a:xfrm>
              <a:off x="673527" y="2234539"/>
              <a:ext cx="1866780" cy="3727454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1" name="组合 1230"/>
            <p:cNvGrpSpPr/>
            <p:nvPr/>
          </p:nvGrpSpPr>
          <p:grpSpPr>
            <a:xfrm>
              <a:off x="2151088" y="1748084"/>
              <a:ext cx="791632" cy="737506"/>
              <a:chOff x="3612390" y="2447763"/>
              <a:chExt cx="835660" cy="835660"/>
            </a:xfrm>
          </p:grpSpPr>
          <p:grpSp>
            <p:nvGrpSpPr>
              <p:cNvPr id="22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8146796" y="2501530"/>
                  <a:ext cx="1826360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3" name="文本框 1229"/>
              <p:cNvSpPr txBox="1"/>
              <p:nvPr/>
            </p:nvSpPr>
            <p:spPr>
              <a:xfrm>
                <a:off x="3797624" y="2508272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A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565748" y="2200445"/>
            <a:ext cx="1866384" cy="776810"/>
            <a:chOff x="5568088" y="1691836"/>
            <a:chExt cx="1866384" cy="776810"/>
          </a:xfrm>
        </p:grpSpPr>
        <p:sp>
          <p:nvSpPr>
            <p:cNvPr id="27" name="矩形 26"/>
            <p:cNvSpPr/>
            <p:nvPr/>
          </p:nvSpPr>
          <p:spPr>
            <a:xfrm>
              <a:off x="6362699" y="1932956"/>
              <a:ext cx="1071773" cy="301583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8" name="组合 1230"/>
            <p:cNvGrpSpPr/>
            <p:nvPr/>
          </p:nvGrpSpPr>
          <p:grpSpPr>
            <a:xfrm>
              <a:off x="5568088" y="1691836"/>
              <a:ext cx="774185" cy="776810"/>
              <a:chOff x="3612390" y="2447763"/>
              <a:chExt cx="835660" cy="835660"/>
            </a:xfrm>
          </p:grpSpPr>
          <p:grpSp>
            <p:nvGrpSpPr>
              <p:cNvPr id="29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3"/>
                <a:chExt cx="1938714" cy="1938714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122422" y="2445353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146795" y="2501530"/>
                  <a:ext cx="1826361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0" name="文本框 1229"/>
              <p:cNvSpPr txBox="1"/>
              <p:nvPr/>
            </p:nvSpPr>
            <p:spPr>
              <a:xfrm>
                <a:off x="3791266" y="2508272"/>
                <a:ext cx="477907" cy="69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B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2878308" y="1073710"/>
            <a:ext cx="348044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：分面聚类</a:t>
            </a:r>
            <a:r>
              <a:rPr lang="en-US" altLang="zh-CN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	  B</a:t>
            </a:r>
            <a:r>
              <a:rPr lang="zh-CN" altLang="en-US" b="1" dirty="0" smtClean="0">
                <a:solidFill>
                  <a:srgbClr val="02AF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：多种排序方式</a:t>
            </a:r>
            <a:endParaRPr lang="zh-CN" altLang="en-US" b="1" dirty="0">
              <a:solidFill>
                <a:srgbClr val="02AF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功能二：聚类组配（结果寻优）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126" y="2462334"/>
            <a:ext cx="2112902" cy="17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756" y="2474914"/>
            <a:ext cx="2097718" cy="173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041" y="2474914"/>
            <a:ext cx="2112900" cy="17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86" y="2462334"/>
            <a:ext cx="2112901" cy="17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916" y="985490"/>
            <a:ext cx="7811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分面聚类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左聚类面板支持“期刊收录”、“学科”、“主题”、“机构”、“作者”、“期刊”、“年份”、“被引范围”的多类别层叠筛选，实现在任意检索条件下对检索结果进行再次组配，提高资源深度筛选效率。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308" y="4329233"/>
            <a:ext cx="2112902" cy="17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86" y="4329234"/>
            <a:ext cx="2112901" cy="17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125" y="4329234"/>
            <a:ext cx="2112903" cy="17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041" y="4329232"/>
            <a:ext cx="2031190" cy="17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功能二：聚类组配（结果寻优）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98102" y="1858698"/>
            <a:ext cx="6261100" cy="48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92914" y="955806"/>
            <a:ext cx="3925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结果排序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提供检索结果的多种排序方式。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1815" y="2388239"/>
            <a:ext cx="1020429" cy="90287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功能二：聚类组配（结果寻优）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" cstate="print"/>
          <a:srcRect r="1135"/>
          <a:stretch>
            <a:fillRect/>
          </a:stretch>
        </p:blipFill>
        <p:spPr bwMode="auto">
          <a:xfrm>
            <a:off x="1179143" y="4312147"/>
            <a:ext cx="6800086" cy="18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072" y="2132861"/>
            <a:ext cx="6810654" cy="193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92916" y="982960"/>
            <a:ext cx="6642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五大全文保障方式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在线阅读；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下载全文；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文献传递；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4.OA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期刊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链接；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5.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网络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资源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链接；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6414" y="3655899"/>
            <a:ext cx="3687502" cy="38793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46157" y="5718473"/>
            <a:ext cx="1832143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功能三：全文保障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604" y="2156301"/>
            <a:ext cx="6323996" cy="43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椭圆 5"/>
          <p:cNvSpPr/>
          <p:nvPr/>
        </p:nvSpPr>
        <p:spPr>
          <a:xfrm>
            <a:off x="1621649" y="3378709"/>
            <a:ext cx="702451" cy="702451"/>
          </a:xfrm>
          <a:prstGeom prst="ellipse">
            <a:avLst/>
          </a:prstGeom>
          <a:noFill/>
          <a:ln w="57150">
            <a:solidFill>
              <a:srgbClr val="02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24100" y="3124709"/>
            <a:ext cx="5397500" cy="206959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2916" y="999446"/>
            <a:ext cx="782143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在线阅读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原有的（浏览器）在线阅读功能的基础上，新增了全新的“放大镜”阅读预览体验，无需打开文献，即可实现全文预览。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功能三：全文保障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r="10531"/>
          <a:stretch>
            <a:fillRect/>
          </a:stretch>
        </p:blipFill>
        <p:spPr bwMode="auto">
          <a:xfrm>
            <a:off x="1076007" y="2287429"/>
            <a:ext cx="6967189" cy="434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916" y="1001414"/>
            <a:ext cx="7990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下载全文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在优化了传统的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端下载体验的基础上，新增移动端下载功能。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安装了“中文期刊手机助手”的移动端设备，可扫描二维码，通过移动设备下载全文。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功能三：全文保障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88642" y="2201743"/>
            <a:ext cx="7240958" cy="438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011959" y="2628900"/>
            <a:ext cx="1414241" cy="16637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93"/>
          <p:cNvGrpSpPr/>
          <p:nvPr/>
        </p:nvGrpSpPr>
        <p:grpSpPr bwMode="auto">
          <a:xfrm>
            <a:off x="0" y="0"/>
            <a:ext cx="6846888" cy="6846888"/>
            <a:chOff x="0" y="0"/>
            <a:chExt cx="6847115" cy="6847115"/>
          </a:xfrm>
        </p:grpSpPr>
        <p:sp>
          <p:nvSpPr>
            <p:cNvPr id="12" name="直角三角形 11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0" y="3516430"/>
              <a:ext cx="3330685" cy="3330685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5" name="文本框 12"/>
          <p:cNvSpPr txBox="1">
            <a:spLocks noChangeArrowheads="1"/>
          </p:cNvSpPr>
          <p:nvPr/>
        </p:nvSpPr>
        <p:spPr bwMode="auto">
          <a:xfrm rot="2718185">
            <a:off x="1065213" y="4213225"/>
            <a:ext cx="1873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文本框 13"/>
          <p:cNvSpPr txBox="1">
            <a:spLocks noChangeArrowheads="1"/>
          </p:cNvSpPr>
          <p:nvPr/>
        </p:nvSpPr>
        <p:spPr bwMode="auto">
          <a:xfrm rot="2688129">
            <a:off x="-314325" y="5210175"/>
            <a:ext cx="3508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7" name="组合 333"/>
          <p:cNvGrpSpPr/>
          <p:nvPr/>
        </p:nvGrpSpPr>
        <p:grpSpPr bwMode="auto">
          <a:xfrm>
            <a:off x="7177088" y="3836988"/>
            <a:ext cx="1971675" cy="3021012"/>
            <a:chOff x="2760817" y="1815150"/>
            <a:chExt cx="2689895" cy="4121486"/>
          </a:xfrm>
        </p:grpSpPr>
        <p:sp>
          <p:nvSpPr>
            <p:cNvPr id="308" name="Freeform 2"/>
            <p:cNvSpPr>
              <a:spLocks noChangeArrowheads="1"/>
            </p:cNvSpPr>
            <p:nvPr/>
          </p:nvSpPr>
          <p:spPr bwMode="auto">
            <a:xfrm>
              <a:off x="2760817" y="4110881"/>
              <a:ext cx="1851739" cy="1407760"/>
            </a:xfrm>
            <a:custGeom>
              <a:avLst/>
              <a:gdLst>
                <a:gd name="T0" fmla="*/ 5212 w 5232"/>
                <a:gd name="T1" fmla="*/ 3487 h 3973"/>
                <a:gd name="T2" fmla="*/ 5212 w 5232"/>
                <a:gd name="T3" fmla="*/ 3487 h 3973"/>
                <a:gd name="T4" fmla="*/ 4844 w 5232"/>
                <a:gd name="T5" fmla="*/ 3875 h 3973"/>
                <a:gd name="T6" fmla="*/ 465 w 5232"/>
                <a:gd name="T7" fmla="*/ 3952 h 3973"/>
                <a:gd name="T8" fmla="*/ 58 w 5232"/>
                <a:gd name="T9" fmla="*/ 3584 h 3973"/>
                <a:gd name="T10" fmla="*/ 0 w 5232"/>
                <a:gd name="T11" fmla="*/ 484 h 3973"/>
                <a:gd name="T12" fmla="*/ 387 w 5232"/>
                <a:gd name="T13" fmla="*/ 97 h 3973"/>
                <a:gd name="T14" fmla="*/ 4766 w 5232"/>
                <a:gd name="T15" fmla="*/ 0 h 3973"/>
                <a:gd name="T16" fmla="*/ 5154 w 5232"/>
                <a:gd name="T17" fmla="*/ 387 h 3973"/>
                <a:gd name="T18" fmla="*/ 5212 w 5232"/>
                <a:gd name="T19" fmla="*/ 3487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2" h="3973">
                  <a:moveTo>
                    <a:pt x="5212" y="3487"/>
                  </a:moveTo>
                  <a:lnTo>
                    <a:pt x="5212" y="3487"/>
                  </a:lnTo>
                  <a:cubicBezTo>
                    <a:pt x="5231" y="3701"/>
                    <a:pt x="5057" y="3875"/>
                    <a:pt x="4844" y="3875"/>
                  </a:cubicBezTo>
                  <a:cubicBezTo>
                    <a:pt x="465" y="3952"/>
                    <a:pt x="465" y="3952"/>
                    <a:pt x="465" y="3952"/>
                  </a:cubicBezTo>
                  <a:cubicBezTo>
                    <a:pt x="252" y="3972"/>
                    <a:pt x="58" y="3797"/>
                    <a:pt x="58" y="3584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0" y="271"/>
                    <a:pt x="174" y="97"/>
                    <a:pt x="387" y="97"/>
                  </a:cubicBezTo>
                  <a:cubicBezTo>
                    <a:pt x="4766" y="0"/>
                    <a:pt x="4766" y="0"/>
                    <a:pt x="4766" y="0"/>
                  </a:cubicBezTo>
                  <a:cubicBezTo>
                    <a:pt x="4979" y="0"/>
                    <a:pt x="5154" y="174"/>
                    <a:pt x="5154" y="387"/>
                  </a:cubicBezTo>
                  <a:lnTo>
                    <a:pt x="5212" y="3487"/>
                  </a:lnTo>
                </a:path>
              </a:pathLst>
            </a:custGeom>
            <a:solidFill>
              <a:srgbClr val="A38F8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" name="Freeform 3"/>
            <p:cNvSpPr>
              <a:spLocks noChangeArrowheads="1"/>
            </p:cNvSpPr>
            <p:nvPr/>
          </p:nvSpPr>
          <p:spPr bwMode="auto">
            <a:xfrm>
              <a:off x="2767314" y="4344786"/>
              <a:ext cx="1825751" cy="515457"/>
            </a:xfrm>
            <a:custGeom>
              <a:avLst/>
              <a:gdLst>
                <a:gd name="T0" fmla="*/ 0 w 5155"/>
                <a:gd name="T1" fmla="*/ 0 h 1455"/>
                <a:gd name="T2" fmla="*/ 0 w 5155"/>
                <a:gd name="T3" fmla="*/ 620 h 1455"/>
                <a:gd name="T4" fmla="*/ 1395 w 5155"/>
                <a:gd name="T5" fmla="*/ 1454 h 1455"/>
                <a:gd name="T6" fmla="*/ 3953 w 5155"/>
                <a:gd name="T7" fmla="*/ 1395 h 1455"/>
                <a:gd name="T8" fmla="*/ 5154 w 5155"/>
                <a:gd name="T9" fmla="*/ 465 h 1455"/>
                <a:gd name="T10" fmla="*/ 5154 w 5155"/>
                <a:gd name="T11" fmla="*/ 0 h 1455"/>
                <a:gd name="T12" fmla="*/ 0 w 5155"/>
                <a:gd name="T13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55" h="1455">
                  <a:moveTo>
                    <a:pt x="0" y="0"/>
                  </a:moveTo>
                  <a:lnTo>
                    <a:pt x="0" y="620"/>
                  </a:lnTo>
                  <a:lnTo>
                    <a:pt x="1395" y="1454"/>
                  </a:lnTo>
                  <a:lnTo>
                    <a:pt x="3953" y="1395"/>
                  </a:lnTo>
                  <a:lnTo>
                    <a:pt x="5154" y="465"/>
                  </a:lnTo>
                  <a:lnTo>
                    <a:pt x="5154" y="0"/>
                  </a:lnTo>
                  <a:lnTo>
                    <a:pt x="0" y="0"/>
                  </a:lnTo>
                </a:path>
              </a:pathLst>
            </a:custGeom>
            <a:solidFill>
              <a:srgbClr val="76706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0" name="Freeform 4"/>
            <p:cNvSpPr>
              <a:spLocks noChangeArrowheads="1"/>
            </p:cNvSpPr>
            <p:nvPr/>
          </p:nvSpPr>
          <p:spPr bwMode="auto">
            <a:xfrm>
              <a:off x="2760817" y="4110881"/>
              <a:ext cx="1832247" cy="714709"/>
            </a:xfrm>
            <a:custGeom>
              <a:avLst/>
              <a:gdLst>
                <a:gd name="T0" fmla="*/ 5154 w 5174"/>
                <a:gd name="T1" fmla="*/ 387 h 2016"/>
                <a:gd name="T2" fmla="*/ 5154 w 5174"/>
                <a:gd name="T3" fmla="*/ 387 h 2016"/>
                <a:gd name="T4" fmla="*/ 4766 w 5174"/>
                <a:gd name="T5" fmla="*/ 0 h 2016"/>
                <a:gd name="T6" fmla="*/ 387 w 5174"/>
                <a:gd name="T7" fmla="*/ 97 h 2016"/>
                <a:gd name="T8" fmla="*/ 0 w 5174"/>
                <a:gd name="T9" fmla="*/ 484 h 2016"/>
                <a:gd name="T10" fmla="*/ 19 w 5174"/>
                <a:gd name="T11" fmla="*/ 872 h 2016"/>
                <a:gd name="T12" fmla="*/ 1414 w 5174"/>
                <a:gd name="T13" fmla="*/ 2015 h 2016"/>
                <a:gd name="T14" fmla="*/ 3972 w 5174"/>
                <a:gd name="T15" fmla="*/ 1957 h 2016"/>
                <a:gd name="T16" fmla="*/ 5173 w 5174"/>
                <a:gd name="T17" fmla="*/ 833 h 2016"/>
                <a:gd name="T18" fmla="*/ 5154 w 5174"/>
                <a:gd name="T19" fmla="*/ 387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4" h="2016">
                  <a:moveTo>
                    <a:pt x="5154" y="387"/>
                  </a:moveTo>
                  <a:lnTo>
                    <a:pt x="5154" y="387"/>
                  </a:lnTo>
                  <a:cubicBezTo>
                    <a:pt x="5154" y="174"/>
                    <a:pt x="4979" y="0"/>
                    <a:pt x="4766" y="0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174" y="97"/>
                    <a:pt x="0" y="271"/>
                    <a:pt x="0" y="484"/>
                  </a:cubicBezTo>
                  <a:cubicBezTo>
                    <a:pt x="19" y="872"/>
                    <a:pt x="19" y="872"/>
                    <a:pt x="19" y="872"/>
                  </a:cubicBezTo>
                  <a:cubicBezTo>
                    <a:pt x="1414" y="2015"/>
                    <a:pt x="1414" y="2015"/>
                    <a:pt x="1414" y="2015"/>
                  </a:cubicBezTo>
                  <a:cubicBezTo>
                    <a:pt x="3972" y="1957"/>
                    <a:pt x="3972" y="1957"/>
                    <a:pt x="3972" y="1957"/>
                  </a:cubicBezTo>
                  <a:cubicBezTo>
                    <a:pt x="5173" y="833"/>
                    <a:pt x="5173" y="833"/>
                    <a:pt x="5173" y="833"/>
                  </a:cubicBezTo>
                  <a:lnTo>
                    <a:pt x="5154" y="387"/>
                  </a:lnTo>
                </a:path>
              </a:pathLst>
            </a:custGeom>
            <a:solidFill>
              <a:srgbClr val="F7DA6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1" name="Freeform 5"/>
            <p:cNvSpPr>
              <a:spLocks noChangeArrowheads="1"/>
            </p:cNvSpPr>
            <p:nvPr/>
          </p:nvSpPr>
          <p:spPr bwMode="auto">
            <a:xfrm>
              <a:off x="3239453" y="3853152"/>
              <a:ext cx="892300" cy="288050"/>
            </a:xfrm>
            <a:custGeom>
              <a:avLst/>
              <a:gdLst>
                <a:gd name="T0" fmla="*/ 0 w 2520"/>
                <a:gd name="T1" fmla="*/ 39 h 814"/>
                <a:gd name="T2" fmla="*/ 0 w 2520"/>
                <a:gd name="T3" fmla="*/ 813 h 814"/>
                <a:gd name="T4" fmla="*/ 272 w 2520"/>
                <a:gd name="T5" fmla="*/ 813 h 814"/>
                <a:gd name="T6" fmla="*/ 252 w 2520"/>
                <a:gd name="T7" fmla="*/ 154 h 814"/>
                <a:gd name="T8" fmla="*/ 2228 w 2520"/>
                <a:gd name="T9" fmla="*/ 116 h 814"/>
                <a:gd name="T10" fmla="*/ 2248 w 2520"/>
                <a:gd name="T11" fmla="*/ 774 h 814"/>
                <a:gd name="T12" fmla="*/ 2519 w 2520"/>
                <a:gd name="T13" fmla="*/ 774 h 814"/>
                <a:gd name="T14" fmla="*/ 2519 w 2520"/>
                <a:gd name="T15" fmla="*/ 0 h 814"/>
                <a:gd name="T16" fmla="*/ 0 w 2520"/>
                <a:gd name="T17" fmla="*/ 3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0" h="814">
                  <a:moveTo>
                    <a:pt x="0" y="39"/>
                  </a:moveTo>
                  <a:lnTo>
                    <a:pt x="0" y="813"/>
                  </a:lnTo>
                  <a:lnTo>
                    <a:pt x="272" y="813"/>
                  </a:lnTo>
                  <a:lnTo>
                    <a:pt x="252" y="154"/>
                  </a:lnTo>
                  <a:lnTo>
                    <a:pt x="2228" y="116"/>
                  </a:lnTo>
                  <a:lnTo>
                    <a:pt x="2248" y="774"/>
                  </a:lnTo>
                  <a:lnTo>
                    <a:pt x="2519" y="774"/>
                  </a:lnTo>
                  <a:lnTo>
                    <a:pt x="2519" y="0"/>
                  </a:lnTo>
                  <a:lnTo>
                    <a:pt x="0" y="39"/>
                  </a:lnTo>
                </a:path>
              </a:pathLst>
            </a:custGeom>
            <a:solidFill>
              <a:srgbClr val="F9C62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Freeform 6"/>
            <p:cNvSpPr>
              <a:spLocks noChangeArrowheads="1"/>
            </p:cNvSpPr>
            <p:nvPr/>
          </p:nvSpPr>
          <p:spPr bwMode="auto">
            <a:xfrm>
              <a:off x="3549160" y="4764948"/>
              <a:ext cx="301042" cy="335696"/>
            </a:xfrm>
            <a:custGeom>
              <a:avLst/>
              <a:gdLst>
                <a:gd name="T0" fmla="*/ 852 w 853"/>
                <a:gd name="T1" fmla="*/ 542 h 950"/>
                <a:gd name="T2" fmla="*/ 852 w 853"/>
                <a:gd name="T3" fmla="*/ 542 h 950"/>
                <a:gd name="T4" fmla="*/ 504 w 853"/>
                <a:gd name="T5" fmla="*/ 949 h 950"/>
                <a:gd name="T6" fmla="*/ 368 w 853"/>
                <a:gd name="T7" fmla="*/ 949 h 950"/>
                <a:gd name="T8" fmla="*/ 0 w 853"/>
                <a:gd name="T9" fmla="*/ 561 h 950"/>
                <a:gd name="T10" fmla="*/ 0 w 853"/>
                <a:gd name="T11" fmla="*/ 406 h 950"/>
                <a:gd name="T12" fmla="*/ 349 w 853"/>
                <a:gd name="T13" fmla="*/ 0 h 950"/>
                <a:gd name="T14" fmla="*/ 485 w 853"/>
                <a:gd name="T15" fmla="*/ 0 h 950"/>
                <a:gd name="T16" fmla="*/ 852 w 853"/>
                <a:gd name="T17" fmla="*/ 387 h 950"/>
                <a:gd name="T18" fmla="*/ 852 w 853"/>
                <a:gd name="T19" fmla="*/ 5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3" h="950">
                  <a:moveTo>
                    <a:pt x="852" y="542"/>
                  </a:moveTo>
                  <a:lnTo>
                    <a:pt x="852" y="542"/>
                  </a:lnTo>
                  <a:cubicBezTo>
                    <a:pt x="852" y="755"/>
                    <a:pt x="697" y="930"/>
                    <a:pt x="504" y="949"/>
                  </a:cubicBezTo>
                  <a:cubicBezTo>
                    <a:pt x="368" y="949"/>
                    <a:pt x="368" y="949"/>
                    <a:pt x="368" y="949"/>
                  </a:cubicBezTo>
                  <a:cubicBezTo>
                    <a:pt x="175" y="949"/>
                    <a:pt x="0" y="775"/>
                    <a:pt x="0" y="561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193"/>
                    <a:pt x="155" y="19"/>
                    <a:pt x="349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678" y="0"/>
                    <a:pt x="852" y="174"/>
                    <a:pt x="852" y="387"/>
                  </a:cubicBezTo>
                  <a:lnTo>
                    <a:pt x="852" y="542"/>
                  </a:lnTo>
                </a:path>
              </a:pathLst>
            </a:custGeom>
            <a:solidFill>
              <a:srgbClr val="F9C62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Freeform 7"/>
            <p:cNvSpPr>
              <a:spLocks noChangeArrowheads="1"/>
            </p:cNvSpPr>
            <p:nvPr/>
          </p:nvSpPr>
          <p:spPr bwMode="auto">
            <a:xfrm>
              <a:off x="3473357" y="4888397"/>
              <a:ext cx="448317" cy="123450"/>
            </a:xfrm>
            <a:custGeom>
              <a:avLst/>
              <a:gdLst>
                <a:gd name="T0" fmla="*/ 1259 w 1260"/>
                <a:gd name="T1" fmla="*/ 0 h 350"/>
                <a:gd name="T2" fmla="*/ 1259 w 1260"/>
                <a:gd name="T3" fmla="*/ 0 h 350"/>
                <a:gd name="T4" fmla="*/ 736 w 1260"/>
                <a:gd name="T5" fmla="*/ 349 h 350"/>
                <a:gd name="T6" fmla="*/ 523 w 1260"/>
                <a:gd name="T7" fmla="*/ 349 h 350"/>
                <a:gd name="T8" fmla="*/ 0 w 1260"/>
                <a:gd name="T9" fmla="*/ 19 h 350"/>
                <a:gd name="T10" fmla="*/ 1259 w 1260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350">
                  <a:moveTo>
                    <a:pt x="1259" y="0"/>
                  </a:moveTo>
                  <a:lnTo>
                    <a:pt x="1259" y="0"/>
                  </a:lnTo>
                  <a:cubicBezTo>
                    <a:pt x="1259" y="174"/>
                    <a:pt x="1027" y="349"/>
                    <a:pt x="736" y="349"/>
                  </a:cubicBezTo>
                  <a:cubicBezTo>
                    <a:pt x="523" y="349"/>
                    <a:pt x="523" y="349"/>
                    <a:pt x="523" y="349"/>
                  </a:cubicBezTo>
                  <a:cubicBezTo>
                    <a:pt x="233" y="349"/>
                    <a:pt x="0" y="213"/>
                    <a:pt x="0" y="19"/>
                  </a:cubicBezTo>
                  <a:lnTo>
                    <a:pt x="1259" y="0"/>
                  </a:lnTo>
                </a:path>
              </a:pathLst>
            </a:custGeom>
            <a:solidFill>
              <a:srgbClr val="76706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4" name="Freeform 8"/>
            <p:cNvSpPr>
              <a:spLocks noChangeArrowheads="1"/>
            </p:cNvSpPr>
            <p:nvPr/>
          </p:nvSpPr>
          <p:spPr bwMode="auto">
            <a:xfrm>
              <a:off x="3549160" y="4812595"/>
              <a:ext cx="301042" cy="88796"/>
            </a:xfrm>
            <a:custGeom>
              <a:avLst/>
              <a:gdLst>
                <a:gd name="T0" fmla="*/ 852 w 853"/>
                <a:gd name="T1" fmla="*/ 232 h 253"/>
                <a:gd name="T2" fmla="*/ 0 w 853"/>
                <a:gd name="T3" fmla="*/ 252 h 253"/>
                <a:gd name="T4" fmla="*/ 0 w 853"/>
                <a:gd name="T5" fmla="*/ 20 h 253"/>
                <a:gd name="T6" fmla="*/ 852 w 853"/>
                <a:gd name="T7" fmla="*/ 0 h 253"/>
                <a:gd name="T8" fmla="*/ 852 w 853"/>
                <a:gd name="T9" fmla="*/ 23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253">
                  <a:moveTo>
                    <a:pt x="852" y="232"/>
                  </a:moveTo>
                  <a:lnTo>
                    <a:pt x="0" y="252"/>
                  </a:lnTo>
                  <a:lnTo>
                    <a:pt x="0" y="20"/>
                  </a:lnTo>
                  <a:lnTo>
                    <a:pt x="852" y="0"/>
                  </a:lnTo>
                  <a:lnTo>
                    <a:pt x="852" y="232"/>
                  </a:lnTo>
                </a:path>
              </a:pathLst>
            </a:custGeom>
            <a:solidFill>
              <a:srgbClr val="F9C62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5" name="Freeform 9"/>
            <p:cNvSpPr>
              <a:spLocks noChangeArrowheads="1"/>
            </p:cNvSpPr>
            <p:nvPr/>
          </p:nvSpPr>
          <p:spPr bwMode="auto">
            <a:xfrm>
              <a:off x="3460362" y="4866739"/>
              <a:ext cx="461311" cy="132113"/>
            </a:xfrm>
            <a:custGeom>
              <a:avLst/>
              <a:gdLst>
                <a:gd name="T0" fmla="*/ 1298 w 1299"/>
                <a:gd name="T1" fmla="*/ 330 h 369"/>
                <a:gd name="T2" fmla="*/ 19 w 1299"/>
                <a:gd name="T3" fmla="*/ 368 h 369"/>
                <a:gd name="T4" fmla="*/ 0 w 1299"/>
                <a:gd name="T5" fmla="*/ 19 h 369"/>
                <a:gd name="T6" fmla="*/ 1298 w 1299"/>
                <a:gd name="T7" fmla="*/ 0 h 369"/>
                <a:gd name="T8" fmla="*/ 1298 w 1299"/>
                <a:gd name="T9" fmla="*/ 33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369">
                  <a:moveTo>
                    <a:pt x="1298" y="330"/>
                  </a:moveTo>
                  <a:lnTo>
                    <a:pt x="19" y="368"/>
                  </a:lnTo>
                  <a:lnTo>
                    <a:pt x="0" y="19"/>
                  </a:lnTo>
                  <a:lnTo>
                    <a:pt x="1298" y="0"/>
                  </a:lnTo>
                  <a:lnTo>
                    <a:pt x="1298" y="330"/>
                  </a:lnTo>
                </a:path>
              </a:pathLst>
            </a:custGeom>
            <a:solidFill>
              <a:srgbClr val="A38F8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6" name="Freeform 10"/>
            <p:cNvSpPr>
              <a:spLocks noChangeArrowheads="1"/>
            </p:cNvSpPr>
            <p:nvPr/>
          </p:nvSpPr>
          <p:spPr bwMode="auto">
            <a:xfrm>
              <a:off x="3191806" y="3764355"/>
              <a:ext cx="1002755" cy="658398"/>
            </a:xfrm>
            <a:custGeom>
              <a:avLst/>
              <a:gdLst>
                <a:gd name="T0" fmla="*/ 0 w 2830"/>
                <a:gd name="T1" fmla="*/ 39 h 1860"/>
                <a:gd name="T2" fmla="*/ 20 w 2830"/>
                <a:gd name="T3" fmla="*/ 1859 h 1860"/>
                <a:gd name="T4" fmla="*/ 310 w 2830"/>
                <a:gd name="T5" fmla="*/ 1859 h 1860"/>
                <a:gd name="T6" fmla="*/ 291 w 2830"/>
                <a:gd name="T7" fmla="*/ 310 h 1860"/>
                <a:gd name="T8" fmla="*/ 2500 w 2830"/>
                <a:gd name="T9" fmla="*/ 271 h 1860"/>
                <a:gd name="T10" fmla="*/ 2519 w 2830"/>
                <a:gd name="T11" fmla="*/ 1820 h 1860"/>
                <a:gd name="T12" fmla="*/ 2829 w 2830"/>
                <a:gd name="T13" fmla="*/ 1820 h 1860"/>
                <a:gd name="T14" fmla="*/ 2810 w 2830"/>
                <a:gd name="T15" fmla="*/ 0 h 1860"/>
                <a:gd name="T16" fmla="*/ 0 w 2830"/>
                <a:gd name="T17" fmla="*/ 39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0" h="1860">
                  <a:moveTo>
                    <a:pt x="0" y="39"/>
                  </a:moveTo>
                  <a:lnTo>
                    <a:pt x="20" y="1859"/>
                  </a:lnTo>
                  <a:lnTo>
                    <a:pt x="310" y="1859"/>
                  </a:lnTo>
                  <a:lnTo>
                    <a:pt x="291" y="310"/>
                  </a:lnTo>
                  <a:lnTo>
                    <a:pt x="2500" y="271"/>
                  </a:lnTo>
                  <a:lnTo>
                    <a:pt x="2519" y="1820"/>
                  </a:lnTo>
                  <a:lnTo>
                    <a:pt x="2829" y="1820"/>
                  </a:lnTo>
                  <a:lnTo>
                    <a:pt x="2810" y="0"/>
                  </a:lnTo>
                  <a:lnTo>
                    <a:pt x="0" y="39"/>
                  </a:lnTo>
                </a:path>
              </a:pathLst>
            </a:custGeom>
            <a:solidFill>
              <a:srgbClr val="F7DA6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7" name="Freeform 11"/>
            <p:cNvSpPr>
              <a:spLocks noChangeArrowheads="1"/>
            </p:cNvSpPr>
            <p:nvPr/>
          </p:nvSpPr>
          <p:spPr bwMode="auto">
            <a:xfrm>
              <a:off x="3440871" y="3385343"/>
              <a:ext cx="383342" cy="398504"/>
            </a:xfrm>
            <a:custGeom>
              <a:avLst/>
              <a:gdLst>
                <a:gd name="T0" fmla="*/ 271 w 1086"/>
                <a:gd name="T1" fmla="*/ 175 h 1125"/>
                <a:gd name="T2" fmla="*/ 271 w 1086"/>
                <a:gd name="T3" fmla="*/ 175 h 1125"/>
                <a:gd name="T4" fmla="*/ 291 w 1086"/>
                <a:gd name="T5" fmla="*/ 485 h 1125"/>
                <a:gd name="T6" fmla="*/ 77 w 1086"/>
                <a:gd name="T7" fmla="*/ 1124 h 1125"/>
                <a:gd name="T8" fmla="*/ 1085 w 1086"/>
                <a:gd name="T9" fmla="*/ 911 h 1125"/>
                <a:gd name="T10" fmla="*/ 659 w 1086"/>
                <a:gd name="T11" fmla="*/ 426 h 1125"/>
                <a:gd name="T12" fmla="*/ 581 w 1086"/>
                <a:gd name="T13" fmla="*/ 116 h 1125"/>
                <a:gd name="T14" fmla="*/ 523 w 1086"/>
                <a:gd name="T15" fmla="*/ 0 h 1125"/>
                <a:gd name="T16" fmla="*/ 387 w 1086"/>
                <a:gd name="T17" fmla="*/ 39 h 1125"/>
                <a:gd name="T18" fmla="*/ 252 w 1086"/>
                <a:gd name="T19" fmla="*/ 77 h 1125"/>
                <a:gd name="T20" fmla="*/ 271 w 1086"/>
                <a:gd name="T21" fmla="*/ 17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6" h="1125">
                  <a:moveTo>
                    <a:pt x="271" y="175"/>
                  </a:moveTo>
                  <a:lnTo>
                    <a:pt x="271" y="175"/>
                  </a:lnTo>
                  <a:cubicBezTo>
                    <a:pt x="291" y="485"/>
                    <a:pt x="291" y="485"/>
                    <a:pt x="291" y="485"/>
                  </a:cubicBezTo>
                  <a:cubicBezTo>
                    <a:pt x="291" y="485"/>
                    <a:pt x="0" y="678"/>
                    <a:pt x="77" y="1124"/>
                  </a:cubicBezTo>
                  <a:cubicBezTo>
                    <a:pt x="1085" y="911"/>
                    <a:pt x="1085" y="911"/>
                    <a:pt x="1085" y="911"/>
                  </a:cubicBezTo>
                  <a:cubicBezTo>
                    <a:pt x="1085" y="911"/>
                    <a:pt x="969" y="485"/>
                    <a:pt x="659" y="426"/>
                  </a:cubicBezTo>
                  <a:cubicBezTo>
                    <a:pt x="581" y="116"/>
                    <a:pt x="581" y="116"/>
                    <a:pt x="581" y="11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252" y="77"/>
                    <a:pt x="252" y="77"/>
                    <a:pt x="252" y="77"/>
                  </a:cubicBezTo>
                  <a:lnTo>
                    <a:pt x="271" y="175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8" name="Freeform 12"/>
            <p:cNvSpPr>
              <a:spLocks noChangeArrowheads="1"/>
            </p:cNvSpPr>
            <p:nvPr/>
          </p:nvSpPr>
          <p:spPr bwMode="auto">
            <a:xfrm>
              <a:off x="3466860" y="3675558"/>
              <a:ext cx="392005" cy="355189"/>
            </a:xfrm>
            <a:custGeom>
              <a:avLst/>
              <a:gdLst>
                <a:gd name="T0" fmla="*/ 989 w 1106"/>
                <a:gd name="T1" fmla="*/ 58 h 1007"/>
                <a:gd name="T2" fmla="*/ 989 w 1106"/>
                <a:gd name="T3" fmla="*/ 58 h 1007"/>
                <a:gd name="T4" fmla="*/ 1105 w 1106"/>
                <a:gd name="T5" fmla="*/ 407 h 1007"/>
                <a:gd name="T6" fmla="*/ 950 w 1106"/>
                <a:gd name="T7" fmla="*/ 465 h 1007"/>
                <a:gd name="T8" fmla="*/ 814 w 1106"/>
                <a:gd name="T9" fmla="*/ 116 h 1007"/>
                <a:gd name="T10" fmla="*/ 911 w 1106"/>
                <a:gd name="T11" fmla="*/ 774 h 1007"/>
                <a:gd name="T12" fmla="*/ 737 w 1106"/>
                <a:gd name="T13" fmla="*/ 832 h 1007"/>
                <a:gd name="T14" fmla="*/ 582 w 1106"/>
                <a:gd name="T15" fmla="*/ 871 h 1007"/>
                <a:gd name="T16" fmla="*/ 369 w 1106"/>
                <a:gd name="T17" fmla="*/ 910 h 1007"/>
                <a:gd name="T18" fmla="*/ 310 w 1106"/>
                <a:gd name="T19" fmla="*/ 774 h 1007"/>
                <a:gd name="T20" fmla="*/ 194 w 1106"/>
                <a:gd name="T21" fmla="*/ 774 h 1007"/>
                <a:gd name="T22" fmla="*/ 0 w 1106"/>
                <a:gd name="T23" fmla="*/ 291 h 1007"/>
                <a:gd name="T24" fmla="*/ 39 w 1106"/>
                <a:gd name="T25" fmla="*/ 193 h 1007"/>
                <a:gd name="T26" fmla="*/ 969 w 1106"/>
                <a:gd name="T27" fmla="*/ 0 h 1007"/>
                <a:gd name="T28" fmla="*/ 989 w 1106"/>
                <a:gd name="T29" fmla="*/ 58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6" h="1007">
                  <a:moveTo>
                    <a:pt x="989" y="58"/>
                  </a:moveTo>
                  <a:lnTo>
                    <a:pt x="989" y="58"/>
                  </a:lnTo>
                  <a:cubicBezTo>
                    <a:pt x="1105" y="407"/>
                    <a:pt x="1105" y="407"/>
                    <a:pt x="1105" y="407"/>
                  </a:cubicBezTo>
                  <a:cubicBezTo>
                    <a:pt x="1105" y="407"/>
                    <a:pt x="1085" y="580"/>
                    <a:pt x="950" y="465"/>
                  </a:cubicBezTo>
                  <a:cubicBezTo>
                    <a:pt x="814" y="116"/>
                    <a:pt x="814" y="116"/>
                    <a:pt x="814" y="116"/>
                  </a:cubicBezTo>
                  <a:cubicBezTo>
                    <a:pt x="911" y="774"/>
                    <a:pt x="911" y="774"/>
                    <a:pt x="911" y="774"/>
                  </a:cubicBezTo>
                  <a:cubicBezTo>
                    <a:pt x="911" y="774"/>
                    <a:pt x="834" y="910"/>
                    <a:pt x="737" y="832"/>
                  </a:cubicBezTo>
                  <a:cubicBezTo>
                    <a:pt x="737" y="832"/>
                    <a:pt x="679" y="948"/>
                    <a:pt x="582" y="871"/>
                  </a:cubicBezTo>
                  <a:cubicBezTo>
                    <a:pt x="582" y="871"/>
                    <a:pt x="465" y="1006"/>
                    <a:pt x="369" y="910"/>
                  </a:cubicBezTo>
                  <a:cubicBezTo>
                    <a:pt x="310" y="774"/>
                    <a:pt x="310" y="774"/>
                    <a:pt x="310" y="774"/>
                  </a:cubicBezTo>
                  <a:cubicBezTo>
                    <a:pt x="310" y="774"/>
                    <a:pt x="272" y="871"/>
                    <a:pt x="194" y="774"/>
                  </a:cubicBezTo>
                  <a:cubicBezTo>
                    <a:pt x="194" y="774"/>
                    <a:pt x="20" y="426"/>
                    <a:pt x="0" y="291"/>
                  </a:cubicBezTo>
                  <a:cubicBezTo>
                    <a:pt x="39" y="193"/>
                    <a:pt x="39" y="193"/>
                    <a:pt x="39" y="193"/>
                  </a:cubicBezTo>
                  <a:cubicBezTo>
                    <a:pt x="969" y="0"/>
                    <a:pt x="969" y="0"/>
                    <a:pt x="969" y="0"/>
                  </a:cubicBezTo>
                  <a:lnTo>
                    <a:pt x="989" y="5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9" name="Freeform 13"/>
            <p:cNvSpPr>
              <a:spLocks noChangeArrowheads="1"/>
            </p:cNvSpPr>
            <p:nvPr/>
          </p:nvSpPr>
          <p:spPr bwMode="auto">
            <a:xfrm>
              <a:off x="2973063" y="1821647"/>
              <a:ext cx="1667648" cy="1734794"/>
            </a:xfrm>
            <a:custGeom>
              <a:avLst/>
              <a:gdLst>
                <a:gd name="T0" fmla="*/ 4709 w 4710"/>
                <a:gd name="T1" fmla="*/ 737 h 4904"/>
                <a:gd name="T2" fmla="*/ 4709 w 4710"/>
                <a:gd name="T3" fmla="*/ 737 h 4904"/>
                <a:gd name="T4" fmla="*/ 2015 w 4710"/>
                <a:gd name="T5" fmla="*/ 4728 h 4904"/>
                <a:gd name="T6" fmla="*/ 1512 w 4710"/>
                <a:gd name="T7" fmla="*/ 4903 h 4904"/>
                <a:gd name="T8" fmla="*/ 4457 w 4710"/>
                <a:gd name="T9" fmla="*/ 0 h 4904"/>
                <a:gd name="T10" fmla="*/ 4709 w 4710"/>
                <a:gd name="T11" fmla="*/ 737 h 4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0" h="4904">
                  <a:moveTo>
                    <a:pt x="4709" y="737"/>
                  </a:moveTo>
                  <a:lnTo>
                    <a:pt x="4709" y="737"/>
                  </a:lnTo>
                  <a:cubicBezTo>
                    <a:pt x="4709" y="737"/>
                    <a:pt x="1085" y="1124"/>
                    <a:pt x="2015" y="4728"/>
                  </a:cubicBezTo>
                  <a:cubicBezTo>
                    <a:pt x="1512" y="4903"/>
                    <a:pt x="1512" y="4903"/>
                    <a:pt x="1512" y="4903"/>
                  </a:cubicBezTo>
                  <a:cubicBezTo>
                    <a:pt x="1512" y="4903"/>
                    <a:pt x="0" y="1299"/>
                    <a:pt x="4457" y="0"/>
                  </a:cubicBezTo>
                  <a:lnTo>
                    <a:pt x="4709" y="737"/>
                  </a:lnTo>
                </a:path>
              </a:pathLst>
            </a:custGeom>
            <a:solidFill>
              <a:srgbClr val="F2644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Freeform 14"/>
            <p:cNvSpPr>
              <a:spLocks noChangeArrowheads="1"/>
            </p:cNvSpPr>
            <p:nvPr/>
          </p:nvSpPr>
          <p:spPr bwMode="auto">
            <a:xfrm>
              <a:off x="4214053" y="5724389"/>
              <a:ext cx="495964" cy="212247"/>
            </a:xfrm>
            <a:custGeom>
              <a:avLst/>
              <a:gdLst>
                <a:gd name="T0" fmla="*/ 96 w 1396"/>
                <a:gd name="T1" fmla="*/ 504 h 601"/>
                <a:gd name="T2" fmla="*/ 96 w 1396"/>
                <a:gd name="T3" fmla="*/ 504 h 601"/>
                <a:gd name="T4" fmla="*/ 503 w 1396"/>
                <a:gd name="T5" fmla="*/ 349 h 601"/>
                <a:gd name="T6" fmla="*/ 1007 w 1396"/>
                <a:gd name="T7" fmla="*/ 0 h 601"/>
                <a:gd name="T8" fmla="*/ 1142 w 1396"/>
                <a:gd name="T9" fmla="*/ 19 h 601"/>
                <a:gd name="T10" fmla="*/ 1142 w 1396"/>
                <a:gd name="T11" fmla="*/ 174 h 601"/>
                <a:gd name="T12" fmla="*/ 1395 w 1396"/>
                <a:gd name="T13" fmla="*/ 174 h 601"/>
                <a:gd name="T14" fmla="*/ 1395 w 1396"/>
                <a:gd name="T15" fmla="*/ 426 h 601"/>
                <a:gd name="T16" fmla="*/ 1395 w 1396"/>
                <a:gd name="T17" fmla="*/ 600 h 601"/>
                <a:gd name="T18" fmla="*/ 1007 w 1396"/>
                <a:gd name="T19" fmla="*/ 600 h 601"/>
                <a:gd name="T20" fmla="*/ 1007 w 1396"/>
                <a:gd name="T21" fmla="*/ 426 h 601"/>
                <a:gd name="T22" fmla="*/ 620 w 1396"/>
                <a:gd name="T23" fmla="*/ 600 h 601"/>
                <a:gd name="T24" fmla="*/ 38 w 1396"/>
                <a:gd name="T25" fmla="*/ 600 h 601"/>
                <a:gd name="T26" fmla="*/ 96 w 1396"/>
                <a:gd name="T27" fmla="*/ 50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6" h="601">
                  <a:moveTo>
                    <a:pt x="96" y="504"/>
                  </a:moveTo>
                  <a:lnTo>
                    <a:pt x="96" y="504"/>
                  </a:lnTo>
                  <a:cubicBezTo>
                    <a:pt x="503" y="349"/>
                    <a:pt x="503" y="349"/>
                    <a:pt x="503" y="349"/>
                  </a:cubicBezTo>
                  <a:cubicBezTo>
                    <a:pt x="968" y="155"/>
                    <a:pt x="1007" y="0"/>
                    <a:pt x="1007" y="0"/>
                  </a:cubicBezTo>
                  <a:cubicBezTo>
                    <a:pt x="1142" y="19"/>
                    <a:pt x="1142" y="19"/>
                    <a:pt x="1142" y="19"/>
                  </a:cubicBezTo>
                  <a:cubicBezTo>
                    <a:pt x="1142" y="174"/>
                    <a:pt x="1142" y="174"/>
                    <a:pt x="1142" y="174"/>
                  </a:cubicBezTo>
                  <a:cubicBezTo>
                    <a:pt x="1395" y="174"/>
                    <a:pt x="1395" y="174"/>
                    <a:pt x="1395" y="174"/>
                  </a:cubicBezTo>
                  <a:cubicBezTo>
                    <a:pt x="1395" y="426"/>
                    <a:pt x="1395" y="426"/>
                    <a:pt x="1395" y="426"/>
                  </a:cubicBezTo>
                  <a:cubicBezTo>
                    <a:pt x="1395" y="600"/>
                    <a:pt x="1395" y="600"/>
                    <a:pt x="1395" y="600"/>
                  </a:cubicBezTo>
                  <a:cubicBezTo>
                    <a:pt x="1007" y="600"/>
                    <a:pt x="1007" y="600"/>
                    <a:pt x="1007" y="600"/>
                  </a:cubicBezTo>
                  <a:cubicBezTo>
                    <a:pt x="1007" y="426"/>
                    <a:pt x="1007" y="426"/>
                    <a:pt x="1007" y="426"/>
                  </a:cubicBezTo>
                  <a:cubicBezTo>
                    <a:pt x="1007" y="426"/>
                    <a:pt x="987" y="600"/>
                    <a:pt x="620" y="600"/>
                  </a:cubicBezTo>
                  <a:cubicBezTo>
                    <a:pt x="38" y="600"/>
                    <a:pt x="38" y="600"/>
                    <a:pt x="38" y="600"/>
                  </a:cubicBezTo>
                  <a:cubicBezTo>
                    <a:pt x="38" y="600"/>
                    <a:pt x="0" y="504"/>
                    <a:pt x="96" y="504"/>
                  </a:cubicBezTo>
                </a:path>
              </a:pathLst>
            </a:custGeom>
            <a:solidFill>
              <a:srgbClr val="42424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Freeform 15"/>
            <p:cNvSpPr>
              <a:spLocks noChangeArrowheads="1"/>
            </p:cNvSpPr>
            <p:nvPr/>
          </p:nvSpPr>
          <p:spPr bwMode="auto">
            <a:xfrm>
              <a:off x="4571407" y="3837992"/>
              <a:ext cx="879305" cy="2098644"/>
            </a:xfrm>
            <a:custGeom>
              <a:avLst/>
              <a:gdLst>
                <a:gd name="T0" fmla="*/ 58 w 2481"/>
                <a:gd name="T1" fmla="*/ 386 h 5928"/>
                <a:gd name="T2" fmla="*/ 58 w 2481"/>
                <a:gd name="T3" fmla="*/ 0 h 5928"/>
                <a:gd name="T4" fmla="*/ 2480 w 2481"/>
                <a:gd name="T5" fmla="*/ 38 h 5928"/>
                <a:gd name="T6" fmla="*/ 2480 w 2481"/>
                <a:gd name="T7" fmla="*/ 1781 h 5928"/>
                <a:gd name="T8" fmla="*/ 504 w 2481"/>
                <a:gd name="T9" fmla="*/ 1781 h 5928"/>
                <a:gd name="T10" fmla="*/ 388 w 2481"/>
                <a:gd name="T11" fmla="*/ 5753 h 5928"/>
                <a:gd name="T12" fmla="*/ 388 w 2481"/>
                <a:gd name="T13" fmla="*/ 5927 h 5928"/>
                <a:gd name="T14" fmla="*/ 0 w 2481"/>
                <a:gd name="T15" fmla="*/ 5927 h 5928"/>
                <a:gd name="T16" fmla="*/ 0 w 2481"/>
                <a:gd name="T17" fmla="*/ 5831 h 5928"/>
                <a:gd name="T18" fmla="*/ 58 w 2481"/>
                <a:gd name="T19" fmla="*/ 386 h 5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1" h="5928">
                  <a:moveTo>
                    <a:pt x="58" y="386"/>
                  </a:moveTo>
                  <a:lnTo>
                    <a:pt x="58" y="0"/>
                  </a:lnTo>
                  <a:lnTo>
                    <a:pt x="2480" y="38"/>
                  </a:lnTo>
                  <a:lnTo>
                    <a:pt x="2480" y="1781"/>
                  </a:lnTo>
                  <a:lnTo>
                    <a:pt x="504" y="1781"/>
                  </a:lnTo>
                  <a:lnTo>
                    <a:pt x="388" y="5753"/>
                  </a:lnTo>
                  <a:lnTo>
                    <a:pt x="388" y="5927"/>
                  </a:lnTo>
                  <a:lnTo>
                    <a:pt x="0" y="5927"/>
                  </a:lnTo>
                  <a:lnTo>
                    <a:pt x="0" y="5831"/>
                  </a:lnTo>
                  <a:lnTo>
                    <a:pt x="58" y="386"/>
                  </a:lnTo>
                </a:path>
              </a:pathLst>
            </a:custGeom>
            <a:solidFill>
              <a:srgbClr val="023A47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2" name="Freeform 16"/>
            <p:cNvSpPr>
              <a:spLocks noChangeArrowheads="1"/>
            </p:cNvSpPr>
            <p:nvPr/>
          </p:nvSpPr>
          <p:spPr bwMode="auto">
            <a:xfrm>
              <a:off x="4222716" y="1815150"/>
              <a:ext cx="1022247" cy="2038002"/>
            </a:xfrm>
            <a:custGeom>
              <a:avLst/>
              <a:gdLst>
                <a:gd name="T0" fmla="*/ 2887 w 2888"/>
                <a:gd name="T1" fmla="*/ 0 h 5755"/>
                <a:gd name="T2" fmla="*/ 2809 w 2888"/>
                <a:gd name="T3" fmla="*/ 0 h 5755"/>
                <a:gd name="T4" fmla="*/ 2713 w 2888"/>
                <a:gd name="T5" fmla="*/ 0 h 5755"/>
                <a:gd name="T6" fmla="*/ 1046 w 2888"/>
                <a:gd name="T7" fmla="*/ 0 h 5755"/>
                <a:gd name="T8" fmla="*/ 0 w 2888"/>
                <a:gd name="T9" fmla="*/ 601 h 5755"/>
                <a:gd name="T10" fmla="*/ 1046 w 2888"/>
                <a:gd name="T11" fmla="*/ 5754 h 5755"/>
                <a:gd name="T12" fmla="*/ 2771 w 2888"/>
                <a:gd name="T13" fmla="*/ 5696 h 5755"/>
                <a:gd name="T14" fmla="*/ 2887 w 2888"/>
                <a:gd name="T15" fmla="*/ 5696 h 5755"/>
                <a:gd name="T16" fmla="*/ 2887 w 2888"/>
                <a:gd name="T17" fmla="*/ 0 h 5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8" h="5755">
                  <a:moveTo>
                    <a:pt x="2887" y="0"/>
                  </a:moveTo>
                  <a:lnTo>
                    <a:pt x="2809" y="0"/>
                  </a:lnTo>
                  <a:lnTo>
                    <a:pt x="2713" y="0"/>
                  </a:lnTo>
                  <a:lnTo>
                    <a:pt x="1046" y="0"/>
                  </a:lnTo>
                  <a:lnTo>
                    <a:pt x="0" y="601"/>
                  </a:lnTo>
                  <a:lnTo>
                    <a:pt x="1046" y="5754"/>
                  </a:lnTo>
                  <a:lnTo>
                    <a:pt x="2771" y="5696"/>
                  </a:lnTo>
                  <a:lnTo>
                    <a:pt x="2887" y="5696"/>
                  </a:lnTo>
                  <a:lnTo>
                    <a:pt x="2887" y="0"/>
                  </a:lnTo>
                </a:path>
              </a:pathLst>
            </a:custGeom>
            <a:solidFill>
              <a:srgbClr val="F0EF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3" name="Freeform 17"/>
            <p:cNvSpPr>
              <a:spLocks noChangeArrowheads="1"/>
            </p:cNvSpPr>
            <p:nvPr/>
          </p:nvSpPr>
          <p:spPr bwMode="auto">
            <a:xfrm>
              <a:off x="4222716" y="1815150"/>
              <a:ext cx="1227996" cy="2038002"/>
            </a:xfrm>
            <a:custGeom>
              <a:avLst/>
              <a:gdLst>
                <a:gd name="T0" fmla="*/ 1046 w 3469"/>
                <a:gd name="T1" fmla="*/ 0 h 5755"/>
                <a:gd name="T2" fmla="*/ 2713 w 3469"/>
                <a:gd name="T3" fmla="*/ 0 h 5755"/>
                <a:gd name="T4" fmla="*/ 2809 w 3469"/>
                <a:gd name="T5" fmla="*/ 0 h 5755"/>
                <a:gd name="T6" fmla="*/ 3468 w 3469"/>
                <a:gd name="T7" fmla="*/ 0 h 5755"/>
                <a:gd name="T8" fmla="*/ 3468 w 3469"/>
                <a:gd name="T9" fmla="*/ 5716 h 5755"/>
                <a:gd name="T10" fmla="*/ 2771 w 3469"/>
                <a:gd name="T11" fmla="*/ 5696 h 5755"/>
                <a:gd name="T12" fmla="*/ 1046 w 3469"/>
                <a:gd name="T13" fmla="*/ 5754 h 5755"/>
                <a:gd name="T14" fmla="*/ 0 w 3469"/>
                <a:gd name="T15" fmla="*/ 601 h 5755"/>
                <a:gd name="T16" fmla="*/ 1046 w 3469"/>
                <a:gd name="T17" fmla="*/ 0 h 5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9" h="5755">
                  <a:moveTo>
                    <a:pt x="1046" y="0"/>
                  </a:moveTo>
                  <a:lnTo>
                    <a:pt x="2713" y="0"/>
                  </a:lnTo>
                  <a:lnTo>
                    <a:pt x="2809" y="0"/>
                  </a:lnTo>
                  <a:lnTo>
                    <a:pt x="3468" y="0"/>
                  </a:lnTo>
                  <a:lnTo>
                    <a:pt x="3468" y="5716"/>
                  </a:lnTo>
                  <a:lnTo>
                    <a:pt x="2771" y="5696"/>
                  </a:lnTo>
                  <a:lnTo>
                    <a:pt x="1046" y="5754"/>
                  </a:lnTo>
                  <a:lnTo>
                    <a:pt x="0" y="601"/>
                  </a:lnTo>
                  <a:lnTo>
                    <a:pt x="1046" y="0"/>
                  </a:lnTo>
                </a:path>
              </a:pathLst>
            </a:custGeom>
            <a:solidFill>
              <a:srgbClr val="F2644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4" name="Freeform 18"/>
            <p:cNvSpPr>
              <a:spLocks noChangeArrowheads="1"/>
            </p:cNvSpPr>
            <p:nvPr/>
          </p:nvSpPr>
          <p:spPr bwMode="auto">
            <a:xfrm>
              <a:off x="5312102" y="3796842"/>
              <a:ext cx="136443" cy="75803"/>
            </a:xfrm>
            <a:custGeom>
              <a:avLst/>
              <a:gdLst>
                <a:gd name="T0" fmla="*/ 19 w 388"/>
                <a:gd name="T1" fmla="*/ 155 h 215"/>
                <a:gd name="T2" fmla="*/ 19 w 388"/>
                <a:gd name="T3" fmla="*/ 155 h 215"/>
                <a:gd name="T4" fmla="*/ 19 w 388"/>
                <a:gd name="T5" fmla="*/ 78 h 215"/>
                <a:gd name="T6" fmla="*/ 0 w 388"/>
                <a:gd name="T7" fmla="*/ 0 h 215"/>
                <a:gd name="T8" fmla="*/ 387 w 388"/>
                <a:gd name="T9" fmla="*/ 20 h 215"/>
                <a:gd name="T10" fmla="*/ 387 w 388"/>
                <a:gd name="T11" fmla="*/ 214 h 215"/>
                <a:gd name="T12" fmla="*/ 0 w 388"/>
                <a:gd name="T13" fmla="*/ 214 h 215"/>
                <a:gd name="T14" fmla="*/ 19 w 388"/>
                <a:gd name="T15" fmla="*/ 15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15">
                  <a:moveTo>
                    <a:pt x="19" y="155"/>
                  </a:moveTo>
                  <a:lnTo>
                    <a:pt x="19" y="155"/>
                  </a:lnTo>
                  <a:cubicBezTo>
                    <a:pt x="19" y="78"/>
                    <a:pt x="19" y="78"/>
                    <a:pt x="19" y="78"/>
                  </a:cubicBezTo>
                  <a:cubicBezTo>
                    <a:pt x="19" y="39"/>
                    <a:pt x="0" y="20"/>
                    <a:pt x="0" y="0"/>
                  </a:cubicBezTo>
                  <a:cubicBezTo>
                    <a:pt x="135" y="0"/>
                    <a:pt x="271" y="0"/>
                    <a:pt x="387" y="20"/>
                  </a:cubicBezTo>
                  <a:cubicBezTo>
                    <a:pt x="387" y="214"/>
                    <a:pt x="387" y="214"/>
                    <a:pt x="387" y="214"/>
                  </a:cubicBezTo>
                  <a:cubicBezTo>
                    <a:pt x="271" y="214"/>
                    <a:pt x="135" y="214"/>
                    <a:pt x="0" y="214"/>
                  </a:cubicBezTo>
                  <a:cubicBezTo>
                    <a:pt x="0" y="194"/>
                    <a:pt x="19" y="175"/>
                    <a:pt x="19" y="155"/>
                  </a:cubicBezTo>
                </a:path>
              </a:pathLst>
            </a:custGeom>
            <a:solidFill>
              <a:srgbClr val="3C362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5" name="Freeform 19"/>
            <p:cNvSpPr>
              <a:spLocks noChangeArrowheads="1"/>
            </p:cNvSpPr>
            <p:nvPr/>
          </p:nvSpPr>
          <p:spPr bwMode="auto">
            <a:xfrm>
              <a:off x="4584401" y="3803340"/>
              <a:ext cx="480802" cy="88796"/>
            </a:xfrm>
            <a:custGeom>
              <a:avLst/>
              <a:gdLst>
                <a:gd name="T0" fmla="*/ 1356 w 1357"/>
                <a:gd name="T1" fmla="*/ 0 h 252"/>
                <a:gd name="T2" fmla="*/ 1356 w 1357"/>
                <a:gd name="T3" fmla="*/ 0 h 252"/>
                <a:gd name="T4" fmla="*/ 1356 w 1357"/>
                <a:gd name="T5" fmla="*/ 58 h 252"/>
                <a:gd name="T6" fmla="*/ 1356 w 1357"/>
                <a:gd name="T7" fmla="*/ 135 h 252"/>
                <a:gd name="T8" fmla="*/ 1356 w 1357"/>
                <a:gd name="T9" fmla="*/ 194 h 252"/>
                <a:gd name="T10" fmla="*/ 19 w 1357"/>
                <a:gd name="T11" fmla="*/ 251 h 252"/>
                <a:gd name="T12" fmla="*/ 0 w 1357"/>
                <a:gd name="T13" fmla="*/ 39 h 252"/>
                <a:gd name="T14" fmla="*/ 1356 w 1357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7" h="252">
                  <a:moveTo>
                    <a:pt x="1356" y="0"/>
                  </a:moveTo>
                  <a:lnTo>
                    <a:pt x="1356" y="0"/>
                  </a:lnTo>
                  <a:cubicBezTo>
                    <a:pt x="1356" y="19"/>
                    <a:pt x="1356" y="39"/>
                    <a:pt x="1356" y="58"/>
                  </a:cubicBezTo>
                  <a:cubicBezTo>
                    <a:pt x="1356" y="135"/>
                    <a:pt x="1356" y="135"/>
                    <a:pt x="1356" y="135"/>
                  </a:cubicBezTo>
                  <a:cubicBezTo>
                    <a:pt x="1356" y="155"/>
                    <a:pt x="1356" y="174"/>
                    <a:pt x="1356" y="194"/>
                  </a:cubicBezTo>
                  <a:cubicBezTo>
                    <a:pt x="930" y="194"/>
                    <a:pt x="465" y="212"/>
                    <a:pt x="19" y="251"/>
                  </a:cubicBezTo>
                  <a:cubicBezTo>
                    <a:pt x="19" y="251"/>
                    <a:pt x="19" y="116"/>
                    <a:pt x="0" y="39"/>
                  </a:cubicBezTo>
                  <a:cubicBezTo>
                    <a:pt x="0" y="39"/>
                    <a:pt x="600" y="0"/>
                    <a:pt x="1356" y="0"/>
                  </a:cubicBezTo>
                </a:path>
              </a:pathLst>
            </a:custGeom>
            <a:solidFill>
              <a:srgbClr val="3C362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6" name="Freeform 20"/>
            <p:cNvSpPr>
              <a:spLocks noChangeArrowheads="1"/>
            </p:cNvSpPr>
            <p:nvPr/>
          </p:nvSpPr>
          <p:spPr bwMode="auto">
            <a:xfrm>
              <a:off x="5011059" y="3764355"/>
              <a:ext cx="335696" cy="142942"/>
            </a:xfrm>
            <a:custGeom>
              <a:avLst/>
              <a:gdLst>
                <a:gd name="T0" fmla="*/ 0 w 951"/>
                <a:gd name="T1" fmla="*/ 271 h 406"/>
                <a:gd name="T2" fmla="*/ 0 w 951"/>
                <a:gd name="T3" fmla="*/ 271 h 406"/>
                <a:gd name="T4" fmla="*/ 135 w 951"/>
                <a:gd name="T5" fmla="*/ 405 h 406"/>
                <a:gd name="T6" fmla="*/ 814 w 951"/>
                <a:gd name="T7" fmla="*/ 405 h 406"/>
                <a:gd name="T8" fmla="*/ 950 w 951"/>
                <a:gd name="T9" fmla="*/ 271 h 406"/>
                <a:gd name="T10" fmla="*/ 950 w 951"/>
                <a:gd name="T11" fmla="*/ 135 h 406"/>
                <a:gd name="T12" fmla="*/ 814 w 951"/>
                <a:gd name="T13" fmla="*/ 0 h 406"/>
                <a:gd name="T14" fmla="*/ 135 w 951"/>
                <a:gd name="T15" fmla="*/ 0 h 406"/>
                <a:gd name="T16" fmla="*/ 0 w 951"/>
                <a:gd name="T17" fmla="*/ 135 h 406"/>
                <a:gd name="T18" fmla="*/ 0 w 951"/>
                <a:gd name="T19" fmla="*/ 2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1" h="406">
                  <a:moveTo>
                    <a:pt x="0" y="271"/>
                  </a:moveTo>
                  <a:lnTo>
                    <a:pt x="0" y="271"/>
                  </a:lnTo>
                  <a:cubicBezTo>
                    <a:pt x="0" y="348"/>
                    <a:pt x="58" y="405"/>
                    <a:pt x="135" y="405"/>
                  </a:cubicBezTo>
                  <a:cubicBezTo>
                    <a:pt x="814" y="405"/>
                    <a:pt x="814" y="405"/>
                    <a:pt x="814" y="405"/>
                  </a:cubicBezTo>
                  <a:cubicBezTo>
                    <a:pt x="891" y="405"/>
                    <a:pt x="950" y="348"/>
                    <a:pt x="950" y="271"/>
                  </a:cubicBezTo>
                  <a:cubicBezTo>
                    <a:pt x="950" y="135"/>
                    <a:pt x="950" y="135"/>
                    <a:pt x="950" y="135"/>
                  </a:cubicBezTo>
                  <a:cubicBezTo>
                    <a:pt x="950" y="58"/>
                    <a:pt x="891" y="0"/>
                    <a:pt x="81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58" y="0"/>
                    <a:pt x="0" y="58"/>
                    <a:pt x="0" y="135"/>
                  </a:cubicBezTo>
                  <a:lnTo>
                    <a:pt x="0" y="271"/>
                  </a:lnTo>
                </a:path>
              </a:pathLst>
            </a:custGeom>
            <a:solidFill>
              <a:srgbClr val="76706C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7" name="Freeform 21"/>
            <p:cNvSpPr>
              <a:spLocks noChangeArrowheads="1"/>
            </p:cNvSpPr>
            <p:nvPr/>
          </p:nvSpPr>
          <p:spPr bwMode="auto">
            <a:xfrm>
              <a:off x="4982904" y="2356596"/>
              <a:ext cx="392005" cy="1455407"/>
            </a:xfrm>
            <a:custGeom>
              <a:avLst/>
              <a:gdLst>
                <a:gd name="T0" fmla="*/ 736 w 1105"/>
                <a:gd name="T1" fmla="*/ 0 h 4108"/>
                <a:gd name="T2" fmla="*/ 1007 w 1105"/>
                <a:gd name="T3" fmla="*/ 484 h 4108"/>
                <a:gd name="T4" fmla="*/ 658 w 1105"/>
                <a:gd name="T5" fmla="*/ 1046 h 4108"/>
                <a:gd name="T6" fmla="*/ 1104 w 1105"/>
                <a:gd name="T7" fmla="*/ 3487 h 4108"/>
                <a:gd name="T8" fmla="*/ 522 w 1105"/>
                <a:gd name="T9" fmla="*/ 4107 h 4108"/>
                <a:gd name="T10" fmla="*/ 0 w 1105"/>
                <a:gd name="T11" fmla="*/ 3487 h 4108"/>
                <a:gd name="T12" fmla="*/ 445 w 1105"/>
                <a:gd name="T13" fmla="*/ 1066 h 4108"/>
                <a:gd name="T14" fmla="*/ 174 w 1105"/>
                <a:gd name="T15" fmla="*/ 465 h 4108"/>
                <a:gd name="T16" fmla="*/ 367 w 1105"/>
                <a:gd name="T17" fmla="*/ 0 h 4108"/>
                <a:gd name="T18" fmla="*/ 736 w 1105"/>
                <a:gd name="T19" fmla="*/ 0 h 4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5" h="4108">
                  <a:moveTo>
                    <a:pt x="736" y="0"/>
                  </a:moveTo>
                  <a:lnTo>
                    <a:pt x="1007" y="484"/>
                  </a:lnTo>
                  <a:lnTo>
                    <a:pt x="658" y="1046"/>
                  </a:lnTo>
                  <a:lnTo>
                    <a:pt x="1104" y="3487"/>
                  </a:lnTo>
                  <a:lnTo>
                    <a:pt x="522" y="4107"/>
                  </a:lnTo>
                  <a:lnTo>
                    <a:pt x="0" y="3487"/>
                  </a:lnTo>
                  <a:lnTo>
                    <a:pt x="445" y="1066"/>
                  </a:lnTo>
                  <a:lnTo>
                    <a:pt x="174" y="465"/>
                  </a:lnTo>
                  <a:lnTo>
                    <a:pt x="367" y="0"/>
                  </a:lnTo>
                  <a:lnTo>
                    <a:pt x="736" y="0"/>
                  </a:lnTo>
                </a:path>
              </a:pathLst>
            </a:custGeom>
            <a:solidFill>
              <a:srgbClr val="41414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Freeform 22"/>
            <p:cNvSpPr>
              <a:spLocks noChangeArrowheads="1"/>
            </p:cNvSpPr>
            <p:nvPr/>
          </p:nvSpPr>
          <p:spPr bwMode="auto">
            <a:xfrm>
              <a:off x="4982904" y="2356596"/>
              <a:ext cx="186257" cy="1455407"/>
            </a:xfrm>
            <a:custGeom>
              <a:avLst/>
              <a:gdLst>
                <a:gd name="T0" fmla="*/ 522 w 523"/>
                <a:gd name="T1" fmla="*/ 0 h 4108"/>
                <a:gd name="T2" fmla="*/ 367 w 523"/>
                <a:gd name="T3" fmla="*/ 0 h 4108"/>
                <a:gd name="T4" fmla="*/ 174 w 523"/>
                <a:gd name="T5" fmla="*/ 465 h 4108"/>
                <a:gd name="T6" fmla="*/ 445 w 523"/>
                <a:gd name="T7" fmla="*/ 1066 h 4108"/>
                <a:gd name="T8" fmla="*/ 0 w 523"/>
                <a:gd name="T9" fmla="*/ 3487 h 4108"/>
                <a:gd name="T10" fmla="*/ 522 w 523"/>
                <a:gd name="T11" fmla="*/ 4107 h 4108"/>
                <a:gd name="T12" fmla="*/ 522 w 523"/>
                <a:gd name="T13" fmla="*/ 4107 h 4108"/>
                <a:gd name="T14" fmla="*/ 522 w 523"/>
                <a:gd name="T15" fmla="*/ 0 h 4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4108">
                  <a:moveTo>
                    <a:pt x="522" y="0"/>
                  </a:moveTo>
                  <a:lnTo>
                    <a:pt x="367" y="0"/>
                  </a:lnTo>
                  <a:lnTo>
                    <a:pt x="174" y="465"/>
                  </a:lnTo>
                  <a:lnTo>
                    <a:pt x="445" y="1066"/>
                  </a:lnTo>
                  <a:lnTo>
                    <a:pt x="0" y="3487"/>
                  </a:lnTo>
                  <a:lnTo>
                    <a:pt x="522" y="4107"/>
                  </a:lnTo>
                  <a:lnTo>
                    <a:pt x="522" y="4107"/>
                  </a:lnTo>
                  <a:lnTo>
                    <a:pt x="522" y="0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Freeform 23"/>
            <p:cNvSpPr>
              <a:spLocks noChangeArrowheads="1"/>
            </p:cNvSpPr>
            <p:nvPr/>
          </p:nvSpPr>
          <p:spPr bwMode="auto">
            <a:xfrm>
              <a:off x="5030551" y="3311706"/>
              <a:ext cx="316203" cy="322702"/>
            </a:xfrm>
            <a:custGeom>
              <a:avLst/>
              <a:gdLst>
                <a:gd name="T0" fmla="*/ 0 w 893"/>
                <a:gd name="T1" fmla="*/ 58 h 911"/>
                <a:gd name="T2" fmla="*/ 0 w 893"/>
                <a:gd name="T3" fmla="*/ 58 h 911"/>
                <a:gd name="T4" fmla="*/ 0 w 893"/>
                <a:gd name="T5" fmla="*/ 19 h 911"/>
                <a:gd name="T6" fmla="*/ 20 w 893"/>
                <a:gd name="T7" fmla="*/ 0 h 911"/>
                <a:gd name="T8" fmla="*/ 892 w 893"/>
                <a:gd name="T9" fmla="*/ 872 h 911"/>
                <a:gd name="T10" fmla="*/ 853 w 893"/>
                <a:gd name="T11" fmla="*/ 910 h 911"/>
                <a:gd name="T12" fmla="*/ 0 w 893"/>
                <a:gd name="T13" fmla="*/ 58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3" h="911">
                  <a:moveTo>
                    <a:pt x="0" y="58"/>
                  </a:moveTo>
                  <a:lnTo>
                    <a:pt x="0" y="58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892" y="872"/>
                  </a:lnTo>
                  <a:lnTo>
                    <a:pt x="853" y="910"/>
                  </a:lnTo>
                  <a:lnTo>
                    <a:pt x="0" y="58"/>
                  </a:lnTo>
                </a:path>
              </a:pathLst>
            </a:custGeom>
            <a:solidFill>
              <a:srgbClr val="57555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Freeform 24"/>
            <p:cNvSpPr>
              <a:spLocks noChangeArrowheads="1"/>
            </p:cNvSpPr>
            <p:nvPr/>
          </p:nvSpPr>
          <p:spPr bwMode="auto">
            <a:xfrm>
              <a:off x="5024053" y="3365851"/>
              <a:ext cx="290214" cy="303210"/>
            </a:xfrm>
            <a:custGeom>
              <a:avLst/>
              <a:gdLst>
                <a:gd name="T0" fmla="*/ 0 w 815"/>
                <a:gd name="T1" fmla="*/ 58 h 854"/>
                <a:gd name="T2" fmla="*/ 0 w 815"/>
                <a:gd name="T3" fmla="*/ 0 h 854"/>
                <a:gd name="T4" fmla="*/ 814 w 815"/>
                <a:gd name="T5" fmla="*/ 814 h 854"/>
                <a:gd name="T6" fmla="*/ 814 w 815"/>
                <a:gd name="T7" fmla="*/ 833 h 854"/>
                <a:gd name="T8" fmla="*/ 814 w 815"/>
                <a:gd name="T9" fmla="*/ 833 h 854"/>
                <a:gd name="T10" fmla="*/ 814 w 815"/>
                <a:gd name="T11" fmla="*/ 833 h 854"/>
                <a:gd name="T12" fmla="*/ 775 w 815"/>
                <a:gd name="T13" fmla="*/ 853 h 854"/>
                <a:gd name="T14" fmla="*/ 0 w 815"/>
                <a:gd name="T15" fmla="*/ 5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854">
                  <a:moveTo>
                    <a:pt x="0" y="58"/>
                  </a:moveTo>
                  <a:lnTo>
                    <a:pt x="0" y="0"/>
                  </a:lnTo>
                  <a:lnTo>
                    <a:pt x="814" y="814"/>
                  </a:lnTo>
                  <a:lnTo>
                    <a:pt x="814" y="833"/>
                  </a:lnTo>
                  <a:lnTo>
                    <a:pt x="814" y="833"/>
                  </a:lnTo>
                  <a:lnTo>
                    <a:pt x="814" y="833"/>
                  </a:lnTo>
                  <a:lnTo>
                    <a:pt x="775" y="853"/>
                  </a:lnTo>
                  <a:lnTo>
                    <a:pt x="0" y="58"/>
                  </a:lnTo>
                </a:path>
              </a:pathLst>
            </a:custGeom>
            <a:solidFill>
              <a:srgbClr val="57555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Freeform 25"/>
            <p:cNvSpPr>
              <a:spLocks noChangeArrowheads="1"/>
            </p:cNvSpPr>
            <p:nvPr/>
          </p:nvSpPr>
          <p:spPr bwMode="auto">
            <a:xfrm>
              <a:off x="4632048" y="1945097"/>
              <a:ext cx="537113" cy="790510"/>
            </a:xfrm>
            <a:custGeom>
              <a:avLst/>
              <a:gdLst>
                <a:gd name="T0" fmla="*/ 0 w 1512"/>
                <a:gd name="T1" fmla="*/ 0 h 2230"/>
                <a:gd name="T2" fmla="*/ 0 w 1512"/>
                <a:gd name="T3" fmla="*/ 0 h 2230"/>
                <a:gd name="T4" fmla="*/ 1046 w 1512"/>
                <a:gd name="T5" fmla="*/ 2229 h 2230"/>
                <a:gd name="T6" fmla="*/ 1511 w 1512"/>
                <a:gd name="T7" fmla="*/ 1492 h 2230"/>
                <a:gd name="T8" fmla="*/ 0 w 1512"/>
                <a:gd name="T9" fmla="*/ 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2" h="22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75" y="1802"/>
                    <a:pt x="1046" y="2229"/>
                  </a:cubicBezTo>
                  <a:cubicBezTo>
                    <a:pt x="1046" y="2229"/>
                    <a:pt x="1201" y="1725"/>
                    <a:pt x="1511" y="1492"/>
                  </a:cubicBezTo>
                  <a:cubicBezTo>
                    <a:pt x="1511" y="1492"/>
                    <a:pt x="581" y="853"/>
                    <a:pt x="0" y="0"/>
                  </a:cubicBezTo>
                </a:path>
              </a:pathLst>
            </a:custGeom>
            <a:solidFill>
              <a:srgbClr val="D3D5D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2" name="Freeform 26"/>
            <p:cNvSpPr>
              <a:spLocks noChangeArrowheads="1"/>
            </p:cNvSpPr>
            <p:nvPr/>
          </p:nvSpPr>
          <p:spPr bwMode="auto">
            <a:xfrm>
              <a:off x="5208145" y="2321943"/>
              <a:ext cx="240401" cy="433157"/>
            </a:xfrm>
            <a:custGeom>
              <a:avLst/>
              <a:gdLst>
                <a:gd name="T0" fmla="*/ 678 w 679"/>
                <a:gd name="T1" fmla="*/ 0 h 1221"/>
                <a:gd name="T2" fmla="*/ 678 w 679"/>
                <a:gd name="T3" fmla="*/ 0 h 1221"/>
                <a:gd name="T4" fmla="*/ 678 w 679"/>
                <a:gd name="T5" fmla="*/ 1046 h 1221"/>
                <a:gd name="T6" fmla="*/ 388 w 679"/>
                <a:gd name="T7" fmla="*/ 1220 h 1221"/>
                <a:gd name="T8" fmla="*/ 0 w 679"/>
                <a:gd name="T9" fmla="*/ 426 h 1221"/>
                <a:gd name="T10" fmla="*/ 678 w 679"/>
                <a:gd name="T11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9" h="1221">
                  <a:moveTo>
                    <a:pt x="678" y="0"/>
                  </a:moveTo>
                  <a:lnTo>
                    <a:pt x="678" y="0"/>
                  </a:lnTo>
                  <a:cubicBezTo>
                    <a:pt x="678" y="1046"/>
                    <a:pt x="678" y="1046"/>
                    <a:pt x="678" y="1046"/>
                  </a:cubicBezTo>
                  <a:cubicBezTo>
                    <a:pt x="581" y="1124"/>
                    <a:pt x="484" y="1182"/>
                    <a:pt x="388" y="1220"/>
                  </a:cubicBezTo>
                  <a:cubicBezTo>
                    <a:pt x="388" y="1220"/>
                    <a:pt x="271" y="697"/>
                    <a:pt x="0" y="426"/>
                  </a:cubicBezTo>
                  <a:cubicBezTo>
                    <a:pt x="0" y="426"/>
                    <a:pt x="310" y="271"/>
                    <a:pt x="678" y="0"/>
                  </a:cubicBezTo>
                </a:path>
              </a:pathLst>
            </a:custGeom>
            <a:solidFill>
              <a:srgbClr val="D3D5D8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3" name="Freeform 27"/>
            <p:cNvSpPr>
              <a:spLocks noChangeArrowheads="1"/>
            </p:cNvSpPr>
            <p:nvPr/>
          </p:nvSpPr>
          <p:spPr bwMode="auto">
            <a:xfrm>
              <a:off x="4372155" y="1815150"/>
              <a:ext cx="1076390" cy="680056"/>
            </a:xfrm>
            <a:custGeom>
              <a:avLst/>
              <a:gdLst>
                <a:gd name="T0" fmla="*/ 0 w 3043"/>
                <a:gd name="T1" fmla="*/ 0 h 1919"/>
                <a:gd name="T2" fmla="*/ 0 w 3043"/>
                <a:gd name="T3" fmla="*/ 0 h 1919"/>
                <a:gd name="T4" fmla="*/ 3042 w 3043"/>
                <a:gd name="T5" fmla="*/ 0 h 1919"/>
                <a:gd name="T6" fmla="*/ 3042 w 3043"/>
                <a:gd name="T7" fmla="*/ 1763 h 1919"/>
                <a:gd name="T8" fmla="*/ 2693 w 3043"/>
                <a:gd name="T9" fmla="*/ 1899 h 1919"/>
                <a:gd name="T10" fmla="*/ 2538 w 3043"/>
                <a:gd name="T11" fmla="*/ 1918 h 1919"/>
                <a:gd name="T12" fmla="*/ 2538 w 3043"/>
                <a:gd name="T13" fmla="*/ 1918 h 1919"/>
                <a:gd name="T14" fmla="*/ 2538 w 3043"/>
                <a:gd name="T15" fmla="*/ 1918 h 1919"/>
                <a:gd name="T16" fmla="*/ 2538 w 3043"/>
                <a:gd name="T17" fmla="*/ 1918 h 1919"/>
                <a:gd name="T18" fmla="*/ 2461 w 3043"/>
                <a:gd name="T19" fmla="*/ 1918 h 1919"/>
                <a:gd name="T20" fmla="*/ 2480 w 3043"/>
                <a:gd name="T21" fmla="*/ 1918 h 1919"/>
                <a:gd name="T22" fmla="*/ 2461 w 3043"/>
                <a:gd name="T23" fmla="*/ 1918 h 1919"/>
                <a:gd name="T24" fmla="*/ 1937 w 3043"/>
                <a:gd name="T25" fmla="*/ 1860 h 1919"/>
                <a:gd name="T26" fmla="*/ 1899 w 3043"/>
                <a:gd name="T27" fmla="*/ 1841 h 1919"/>
                <a:gd name="T28" fmla="*/ 659 w 3043"/>
                <a:gd name="T29" fmla="*/ 892 h 1919"/>
                <a:gd name="T30" fmla="*/ 659 w 3043"/>
                <a:gd name="T31" fmla="*/ 892 h 1919"/>
                <a:gd name="T32" fmla="*/ 659 w 3043"/>
                <a:gd name="T33" fmla="*/ 892 h 1919"/>
                <a:gd name="T34" fmla="*/ 0 w 3043"/>
                <a:gd name="T35" fmla="*/ 0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43" h="1919">
                  <a:moveTo>
                    <a:pt x="0" y="0"/>
                  </a:moveTo>
                  <a:lnTo>
                    <a:pt x="0" y="0"/>
                  </a:lnTo>
                  <a:cubicBezTo>
                    <a:pt x="3042" y="0"/>
                    <a:pt x="3042" y="0"/>
                    <a:pt x="3042" y="0"/>
                  </a:cubicBezTo>
                  <a:cubicBezTo>
                    <a:pt x="3042" y="1763"/>
                    <a:pt x="3042" y="1763"/>
                    <a:pt x="3042" y="1763"/>
                  </a:cubicBezTo>
                  <a:cubicBezTo>
                    <a:pt x="2926" y="1822"/>
                    <a:pt x="2810" y="1860"/>
                    <a:pt x="2693" y="1899"/>
                  </a:cubicBezTo>
                  <a:cubicBezTo>
                    <a:pt x="2655" y="1899"/>
                    <a:pt x="2597" y="1918"/>
                    <a:pt x="2538" y="1918"/>
                  </a:cubicBezTo>
                  <a:lnTo>
                    <a:pt x="2538" y="1918"/>
                  </a:lnTo>
                  <a:lnTo>
                    <a:pt x="2538" y="1918"/>
                  </a:lnTo>
                  <a:lnTo>
                    <a:pt x="2538" y="1918"/>
                  </a:lnTo>
                  <a:cubicBezTo>
                    <a:pt x="2538" y="1918"/>
                    <a:pt x="2519" y="1918"/>
                    <a:pt x="2461" y="1918"/>
                  </a:cubicBezTo>
                  <a:cubicBezTo>
                    <a:pt x="2480" y="1918"/>
                    <a:pt x="2480" y="1918"/>
                    <a:pt x="2480" y="1918"/>
                  </a:cubicBezTo>
                  <a:cubicBezTo>
                    <a:pt x="2480" y="1918"/>
                    <a:pt x="2480" y="1918"/>
                    <a:pt x="2461" y="1918"/>
                  </a:cubicBezTo>
                  <a:cubicBezTo>
                    <a:pt x="2345" y="1918"/>
                    <a:pt x="2073" y="1918"/>
                    <a:pt x="1937" y="1860"/>
                  </a:cubicBezTo>
                  <a:cubicBezTo>
                    <a:pt x="1918" y="1860"/>
                    <a:pt x="1918" y="1841"/>
                    <a:pt x="1899" y="1841"/>
                  </a:cubicBezTo>
                  <a:cubicBezTo>
                    <a:pt x="1705" y="1763"/>
                    <a:pt x="1105" y="1453"/>
                    <a:pt x="659" y="892"/>
                  </a:cubicBezTo>
                  <a:lnTo>
                    <a:pt x="659" y="892"/>
                  </a:lnTo>
                  <a:lnTo>
                    <a:pt x="659" y="892"/>
                  </a:lnTo>
                  <a:cubicBezTo>
                    <a:pt x="446" y="678"/>
                    <a:pt x="213" y="388"/>
                    <a:pt x="0" y="0"/>
                  </a:cubicBezTo>
                </a:path>
              </a:pathLst>
            </a:custGeom>
            <a:solidFill>
              <a:srgbClr val="FDD5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07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15" dirty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78" name="组合 357"/>
          <p:cNvGrpSpPr/>
          <p:nvPr/>
        </p:nvGrpSpPr>
        <p:grpSpPr bwMode="auto">
          <a:xfrm rot="10800000">
            <a:off x="7639050" y="0"/>
            <a:ext cx="1509713" cy="1509713"/>
            <a:chOff x="0" y="0"/>
            <a:chExt cx="6847115" cy="6847115"/>
          </a:xfrm>
        </p:grpSpPr>
        <p:sp>
          <p:nvSpPr>
            <p:cNvPr id="359" name="直角三角形 358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0" name="直角三角形 359"/>
            <p:cNvSpPr/>
            <p:nvPr/>
          </p:nvSpPr>
          <p:spPr>
            <a:xfrm>
              <a:off x="0" y="3527955"/>
              <a:ext cx="3333560" cy="3333560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079" name="组合 372"/>
          <p:cNvGrpSpPr/>
          <p:nvPr/>
        </p:nvGrpSpPr>
        <p:grpSpPr bwMode="auto">
          <a:xfrm>
            <a:off x="2419350" y="1047751"/>
            <a:ext cx="5608638" cy="3958825"/>
            <a:chOff x="1760370" y="1203118"/>
            <a:chExt cx="5290535" cy="3387691"/>
          </a:xfrm>
        </p:grpSpPr>
        <p:sp>
          <p:nvSpPr>
            <p:cNvPr id="3080" name="文本框 241"/>
            <p:cNvSpPr txBox="1">
              <a:spLocks noChangeArrowheads="1"/>
            </p:cNvSpPr>
            <p:nvPr/>
          </p:nvSpPr>
          <p:spPr bwMode="auto">
            <a:xfrm>
              <a:off x="1760370" y="1203118"/>
              <a:ext cx="3535591" cy="71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rgbClr val="222A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</a:t>
              </a:r>
              <a:r>
                <a:rPr lang="zh-CN" altLang="en-US" sz="2400" dirty="0">
                  <a:solidFill>
                    <a:srgbClr val="222A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endParaRPr lang="en-US" altLang="zh-CN" sz="2400" dirty="0" smtClean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论文选题</a:t>
              </a:r>
              <a:endPara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1" name="文本框 368"/>
            <p:cNvSpPr txBox="1">
              <a:spLocks noChangeArrowheads="1"/>
            </p:cNvSpPr>
            <p:nvPr/>
          </p:nvSpPr>
          <p:spPr bwMode="auto">
            <a:xfrm>
              <a:off x="2628789" y="2092577"/>
              <a:ext cx="4222204" cy="71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rgbClr val="222A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</a:t>
              </a:r>
              <a:r>
                <a:rPr lang="zh-CN" altLang="en-US" sz="2400" dirty="0">
                  <a:solidFill>
                    <a:srgbClr val="222A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endParaRPr lang="en-US" altLang="zh-CN" sz="2400" dirty="0" smtClean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文献资料搜集与整理</a:t>
              </a:r>
              <a:endPara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2" name="文本框 370"/>
            <p:cNvSpPr txBox="1">
              <a:spLocks noChangeArrowheads="1"/>
            </p:cNvSpPr>
            <p:nvPr/>
          </p:nvSpPr>
          <p:spPr bwMode="auto">
            <a:xfrm>
              <a:off x="3491897" y="2979426"/>
              <a:ext cx="3559008" cy="71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rgbClr val="222A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</a:t>
              </a:r>
              <a:r>
                <a:rPr lang="zh-CN" altLang="en-US" sz="2400" dirty="0">
                  <a:solidFill>
                    <a:srgbClr val="222A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endParaRPr lang="en-US" altLang="zh-CN" sz="2400" dirty="0" smtClean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论文写作与修改</a:t>
              </a:r>
              <a:endPara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3" name="文本框 371"/>
            <p:cNvSpPr txBox="1">
              <a:spLocks noChangeArrowheads="1"/>
            </p:cNvSpPr>
            <p:nvPr/>
          </p:nvSpPr>
          <p:spPr bwMode="auto">
            <a:xfrm>
              <a:off x="4443953" y="3879699"/>
              <a:ext cx="2587485" cy="71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rgbClr val="222A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第四阶段</a:t>
              </a:r>
              <a:endParaRPr lang="en-US" altLang="zh-CN" sz="2400" dirty="0" smtClean="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论文相似性检测</a:t>
              </a:r>
              <a:endPara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13" y="1119720"/>
            <a:ext cx="265796" cy="2899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2971159" y="2204764"/>
            <a:ext cx="332436" cy="24067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201923"/>
            <a:ext cx="321092" cy="35090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4924438" y="4164883"/>
            <a:ext cx="325971" cy="43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916" y="1027768"/>
            <a:ext cx="3171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文献传递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部分不能直接通过在线阅读或下载的方式获取全文的文献，可通过 “文献传递”方式，使用邮箱索取文献全文。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只需输入邮箱以及验证码，系统将会自动处理请求，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分钟之内将文章的下载链接发送到邮箱当中，点击即可获取。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功能三：全文保障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64463" y="1027768"/>
            <a:ext cx="5424595" cy="491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916" y="955818"/>
            <a:ext cx="6659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网络资源链接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部分文献可通过解析取得网络下载地址，根据链接热度排行选择下载，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直接跳转至相应网站获取全文。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功能三：全文保障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01" y="2156147"/>
            <a:ext cx="5898993" cy="41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648463" y="3582349"/>
            <a:ext cx="5825346" cy="202092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915" y="996787"/>
            <a:ext cx="2638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文献详细页面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单篇文献的知识梳理与知识节点的呈现，可作相关的引文分析。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功能四：引文分析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54" y="4279933"/>
            <a:ext cx="5277879" cy="19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694633" y="4607451"/>
            <a:ext cx="32894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通过参考文献，越查越旧。</a:t>
            </a:r>
            <a:endParaRPr lang="zh-CN" altLang="en-US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通过引证文献，越查越新。</a:t>
            </a:r>
            <a:endParaRPr lang="zh-CN" altLang="en-US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通过耦合文献，越查越深。</a:t>
            </a:r>
            <a:endParaRPr lang="zh-CN" altLang="en-US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533" y="996786"/>
            <a:ext cx="5268453" cy="29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04086" y="1955800"/>
            <a:ext cx="7029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功能四：引文分析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10287" y="2019300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62" y="2489200"/>
            <a:ext cx="81366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640755" y="3121326"/>
            <a:ext cx="3829646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2917" y="1025230"/>
            <a:ext cx="3429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题录导出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可按照相应需求导出文献的题录。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/>
          <a:srcRect b="48235"/>
          <a:stretch>
            <a:fillRect/>
          </a:stretch>
        </p:blipFill>
        <p:spPr bwMode="auto">
          <a:xfrm>
            <a:off x="598948" y="2363694"/>
            <a:ext cx="6534150" cy="23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2916" y="991464"/>
            <a:ext cx="254694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参考文献、引证文献汇总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功能四：引文分析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37652" y="2425288"/>
            <a:ext cx="1074231" cy="2493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b="53321"/>
          <a:stretch>
            <a:fillRect/>
          </a:stretch>
        </p:blipFill>
        <p:spPr bwMode="auto">
          <a:xfrm>
            <a:off x="3364855" y="1374587"/>
            <a:ext cx="5434182" cy="1978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b="43136"/>
          <a:stretch>
            <a:fillRect/>
          </a:stretch>
        </p:blipFill>
        <p:spPr bwMode="auto">
          <a:xfrm>
            <a:off x="3364855" y="3846183"/>
            <a:ext cx="5434182" cy="1973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4272882" y="1695734"/>
            <a:ext cx="1421278" cy="26532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72882" y="4195191"/>
            <a:ext cx="1421278" cy="2163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1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功能四：引文分析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916" y="986691"/>
            <a:ext cx="2794408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引用追踪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41700" y="847429"/>
            <a:ext cx="5333284" cy="3685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5156200" y="847429"/>
            <a:ext cx="609600" cy="32710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" y="4716462"/>
            <a:ext cx="3262787" cy="19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344" y="4716462"/>
            <a:ext cx="4330334" cy="1366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892" y="4716462"/>
            <a:ext cx="4355792" cy="1793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8" y="2654300"/>
            <a:ext cx="7618852" cy="2639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92916" y="998608"/>
            <a:ext cx="7864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检索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趋势图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主题发文及被引趋势图谱。支持折线图、柱状图两种图谱分析，用户还可将分析图谱下载保存到本地。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功能五：计量评价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78039" y="2654300"/>
            <a:ext cx="120356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916" y="1011308"/>
            <a:ext cx="8173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检索报告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为数据原型，可自动生成检索分析报告。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对结果中涉及的作者、机构、传媒和主题作相应的统计，方便用户快速掌握相关领域内的前沿学术成果，了解相关学术信息。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功能五：计量评价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11744" y="2884236"/>
            <a:ext cx="6394157" cy="35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7338757" y="3493237"/>
            <a:ext cx="501881" cy="44574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2" y="3450491"/>
            <a:ext cx="4331108" cy="2274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700" y="2884236"/>
            <a:ext cx="3531563" cy="37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916" y="999896"/>
            <a:ext cx="2949907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职称评定材料下载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为满足用户职称评定材料的下载打印需求，文摘页右侧提供职称评审材料打包下载按钮。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功能五：计量评价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50198" y="825870"/>
            <a:ext cx="4962618" cy="32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54" y="4216402"/>
            <a:ext cx="7774703" cy="23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3" y="2568495"/>
            <a:ext cx="6983045" cy="4124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392916" y="998835"/>
            <a:ext cx="8012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对象化数据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提供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对象级别的垂直搜索，把读者体验从资源保障服务提升到知识对象服务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提供基于期刊文献资源解析的</a:t>
            </a:r>
            <a:r>
              <a:rPr lang="zh-CN" altLang="en-US" sz="16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作者、机构、主题、基金、期刊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等知识对象的检索和描述内容字段，并提供分面聚类与结果寻优，极大帮助读者优化知识对象的检索结果。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2942" y="3230420"/>
            <a:ext cx="6983045" cy="59228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1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功能六：知识对象解析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2"/>
          <p:cNvGrpSpPr/>
          <p:nvPr/>
        </p:nvGrpSpPr>
        <p:grpSpPr bwMode="auto"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8265169" y="6105156"/>
              <a:ext cx="471514" cy="378619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-1" fmla="*/ 281 w 10435"/>
                <a:gd name="connsiteY0-2" fmla="*/ 8015 h 9430"/>
                <a:gd name="connsiteX1-3" fmla="*/ 10090 w 10435"/>
                <a:gd name="connsiteY1-4" fmla="*/ 931 h 9430"/>
                <a:gd name="connsiteX2-5" fmla="*/ 281 w 10435"/>
                <a:gd name="connsiteY2-6" fmla="*/ 8015 h 9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z</a:t>
              </a: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0" name="文本框 49"/>
          <p:cNvSpPr txBox="1">
            <a:spLocks noChangeArrowheads="1"/>
          </p:cNvSpPr>
          <p:nvPr/>
        </p:nvSpPr>
        <p:spPr bwMode="auto">
          <a:xfrm>
            <a:off x="-15875" y="2090738"/>
            <a:ext cx="1447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    1</a:t>
            </a:r>
            <a:endParaRPr lang="zh-CN" altLang="en-US" sz="4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01" name="文本框 50"/>
          <p:cNvSpPr txBox="1">
            <a:spLocks noChangeArrowheads="1"/>
          </p:cNvSpPr>
          <p:nvPr/>
        </p:nvSpPr>
        <p:spPr bwMode="auto">
          <a:xfrm>
            <a:off x="2184400" y="2516188"/>
            <a:ext cx="3349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论文选题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8" y="2836863"/>
            <a:ext cx="2176463" cy="21764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64" y="2568266"/>
            <a:ext cx="6233746" cy="420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392916" y="998608"/>
            <a:ext cx="8128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知识对象本地描述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对解析出的知识对象，提供详尽的知识本体内容描述，包括其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相关作品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相关机构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相关作者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相关传媒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相关主题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相关基金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相关领域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……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通过全面的描述，读者可更深度的了解所需知识内容。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58864" y="4737402"/>
            <a:ext cx="6233746" cy="69819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功能六：知识对象解析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3" y="1678614"/>
            <a:ext cx="8020119" cy="4658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392916" y="953739"/>
            <a:ext cx="418279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支持导出对象分析报告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69803" y="1832689"/>
            <a:ext cx="926593" cy="3291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80583" y="4279685"/>
            <a:ext cx="780289" cy="43891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73" y="1964869"/>
            <a:ext cx="4686677" cy="408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功能六：知识对象解析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392915" y="942196"/>
            <a:ext cx="7407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期刊、学科、地区的本体导航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基于期刊文献资源解析的期刊、学科、地区做知识本体内容的详尽描述，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并提供整理、统计及分析服务，提供相关内容的导航导读功能。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4571" y="2139032"/>
            <a:ext cx="5454813" cy="41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890" y="2142525"/>
            <a:ext cx="6169152" cy="41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876" y="2132172"/>
            <a:ext cx="5704714" cy="41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功能六：知识对象解析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92" y="2499361"/>
            <a:ext cx="6205729" cy="398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392916" y="931266"/>
            <a:ext cx="7784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对象比较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提供作者、机构、基金、期刊、主题等同类对象两两间的产出对比，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知识脉络关联及延伸的比较报告功能。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30792" y="3422904"/>
            <a:ext cx="5035297" cy="157276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26300" y="3759200"/>
            <a:ext cx="410221" cy="41198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91" y="2499361"/>
            <a:ext cx="5268927" cy="3927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04" y="2686420"/>
            <a:ext cx="6945231" cy="3553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14" y="2499361"/>
            <a:ext cx="5951679" cy="411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功能六：知识对象解析</a:t>
            </a:r>
            <a:endParaRPr kumimoji="1" lang="zh-CN" altLang="en-US" sz="2000" b="1" dirty="0" smtClean="0">
              <a:solidFill>
                <a:srgbClr val="1B2135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915" y="963895"/>
            <a:ext cx="4903854" cy="15696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移动客户端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“中文期刊手机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助手”，可以实现随时随地无限制地查阅和下载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5900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余万篇文献。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820641" y="1912301"/>
            <a:ext cx="2446365" cy="4655065"/>
            <a:chOff x="5708223" y="1966258"/>
            <a:chExt cx="1933624" cy="3918283"/>
          </a:xfrm>
        </p:grpSpPr>
        <p:pic>
          <p:nvPicPr>
            <p:cNvPr id="1026" name="Picture 2" descr="E:\工作网盘\维普\市场部\设计\2016道具\公图DM 资料（02-22修改）\截图\image035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708223" y="1966258"/>
              <a:ext cx="1933624" cy="3918283"/>
            </a:xfrm>
            <a:prstGeom prst="rect">
              <a:avLst/>
            </a:prstGeom>
            <a:noFill/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255" y="2395095"/>
              <a:ext cx="1703683" cy="25555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11"/>
            <a:stretch>
              <a:fillRect/>
            </a:stretch>
          </p:blipFill>
          <p:spPr>
            <a:xfrm>
              <a:off x="5819255" y="4674394"/>
              <a:ext cx="1703683" cy="750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23" y="2820174"/>
            <a:ext cx="3232746" cy="37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工作网盘\维普\市场部\中刊7.0手机助手-二维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16" y="5242800"/>
            <a:ext cx="1324566" cy="1324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916" y="949181"/>
            <a:ext cx="7621406" cy="8309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Step1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下载</a:t>
            </a: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方式一：登陆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），扫码下载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mmbiz.qlogo.cn/mmbiz/V7fQMicYZKq1iaT7BcrWiaQBMpibYT8FjWgYBduvDqkh7sBxyKLgoOibtycW4teN1kx0OxrYWjfF1qSoAYGStNfRMDQ/0?wx_fmt=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91" y="1881778"/>
            <a:ext cx="6775031" cy="31982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92916" y="5349570"/>
            <a:ext cx="7149105" cy="7875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方式二：在各主流手机应用市场，如：百度应用、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助手、安卓或苹果商店中进行搜索下载。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916" y="1009613"/>
            <a:ext cx="7621406" cy="12003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Step2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：注册登录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后，打开客户端，点击客户端左上角的     （如左下图），然后输入手机号码，获取验证码后，完成手机号注册。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2" name="Picture 4" descr="https://mmbiz.qlogo.cn/mmbiz/V7fQMicYZKq1iaT7BcrWiaQBMpibYT8FjWgYIZ44hrYs5ndrG1YHBBVtiaLaKWjicPWEibzvicBrtnxTTgjvUq6hhrXDDw/0?wx_fmt=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66" y="1479580"/>
            <a:ext cx="3143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工作网盘\维普\市场部\设计\2016道具\公图DM 资料（02-22修改）\截图\app 首页与侧滑页面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974" y="2305521"/>
            <a:ext cx="3941989" cy="3891295"/>
          </a:xfrm>
          <a:prstGeom prst="rect">
            <a:avLst/>
          </a:prstGeom>
          <a:noFill/>
        </p:spPr>
      </p:pic>
      <p:pic>
        <p:nvPicPr>
          <p:cNvPr id="12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4415" r="50147" b="12050"/>
          <a:stretch>
            <a:fillRect/>
          </a:stretch>
        </p:blipFill>
        <p:spPr bwMode="auto">
          <a:xfrm>
            <a:off x="2711371" y="2773563"/>
            <a:ext cx="1670483" cy="251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711371" y="5243054"/>
            <a:ext cx="1670483" cy="478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50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8" t="4126" b="7908"/>
          <a:stretch>
            <a:fillRect/>
          </a:stretch>
        </p:blipFill>
        <p:spPr bwMode="auto">
          <a:xfrm>
            <a:off x="4731466" y="2773563"/>
            <a:ext cx="1674832" cy="26242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4728195" y="5350210"/>
            <a:ext cx="167048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1292" y="1651000"/>
            <a:ext cx="7418758" cy="16619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  IP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认证</a:t>
            </a:r>
            <a:endParaRPr lang="en-US" altLang="zh-CN" sz="20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如果你的手机处于连接图书馆（校园网）</a:t>
            </a:r>
            <a:r>
              <a:rPr lang="en-US" altLang="zh-CN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Wifi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的状态，并且你所在的学校已经开通了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，你的账号（即手机号）登陆后就能自动获得权限认证，无需其他操作就能直接使用中文期刊手机助手进行文献阅读、下载。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742" y="1013921"/>
            <a:ext cx="3405558" cy="41819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Step3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：账号权限认证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8592" y="1638300"/>
            <a:ext cx="7621406" cy="20313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网页平台二维码验证</a:t>
            </a:r>
            <a:endParaRPr lang="en-US" altLang="zh-CN" sz="20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如果你所在的学校已经开通了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，你可以通过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端登陆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范围内），在页面的右上角找到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为手机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授权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，打开二维码，使用中文期刊手机助手扫描此二维码，即可完成对该手机账号的权限认证。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https://mmbiz.qlogo.cn/mmbiz/V7fQMicYZKq1iaT7BcrWiaQBMpibYT8FjWgYK4jpjIPkAX8OPBM7aQ5ZJGyjf8icYUWy9ycCia1YWXZ8kfC1ibUyqiarGQ/0?wx_fmt=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6" y="4065437"/>
            <a:ext cx="5944384" cy="16941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mbiz.qlogo.cn/mmbiz/V7fQMicYZKq0icfLgfMTjRgQjrib01TezCOjqQyII4clWiaNibibmJZ1lhLTP13dYvNAxIZwP0k8sia8O0K1Myd3JqHnQ/0?wx_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>
            <a:fillRect/>
          </a:stretch>
        </p:blipFill>
        <p:spPr bwMode="auto">
          <a:xfrm>
            <a:off x="6563661" y="4065437"/>
            <a:ext cx="2105479" cy="16637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4011" y="1069030"/>
            <a:ext cx="7621406" cy="1200329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你依次完成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账号权限认证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，即可免费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7》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（小提示：使用周期为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个月，超过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个月请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按照以上流程重新注册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认证）。</a:t>
            </a:r>
            <a:endParaRPr lang="en-US" altLang="zh-CN" sz="16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5363" y="5651500"/>
            <a:ext cx="7308837" cy="83099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7》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的使用权限。</a:t>
            </a:r>
            <a:endParaRPr lang="en-US" altLang="zh-CN" sz="16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https://mmbiz.qlogo.cn/mmbiz/V7fQMicYZKq0icfLgfMTjRgQjrib01TezCOCToCe73UibZoDmqxQ4EAibpYqNibcG1LjfvNemT57ttaNTMf1ichaWtuOQ/0?wx_fmt=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69" y="2436619"/>
            <a:ext cx="5009632" cy="30331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2"/>
          <p:cNvGrpSpPr/>
          <p:nvPr/>
        </p:nvGrpSpPr>
        <p:grpSpPr bwMode="auto">
          <a:xfrm>
            <a:off x="1199356" y="2362993"/>
            <a:ext cx="1415772" cy="1776115"/>
            <a:chOff x="491444" y="2593836"/>
            <a:chExt cx="1417082" cy="1775823"/>
          </a:xfrm>
        </p:grpSpPr>
        <p:grpSp>
          <p:nvGrpSpPr>
            <p:cNvPr id="6" name="组合 8"/>
            <p:cNvGrpSpPr/>
            <p:nvPr/>
          </p:nvGrpSpPr>
          <p:grpSpPr bwMode="auto">
            <a:xfrm>
              <a:off x="539552" y="2593836"/>
              <a:ext cx="1274058" cy="1274058"/>
              <a:chOff x="910478" y="2283718"/>
              <a:chExt cx="1274058" cy="127405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910039" y="2283718"/>
                <a:ext cx="1274353" cy="1274554"/>
              </a:xfrm>
              <a:prstGeom prst="ellipse">
                <a:avLst/>
              </a:prstGeom>
              <a:solidFill>
                <a:srgbClr val="CE34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800" b="1" dirty="0"/>
              </a:p>
            </p:txBody>
          </p:sp>
          <p:sp>
            <p:nvSpPr>
              <p:cNvPr id="9" name="TextBox 6"/>
              <p:cNvSpPr txBox="1">
                <a:spLocks noChangeArrowheads="1"/>
              </p:cNvSpPr>
              <p:nvPr/>
            </p:nvSpPr>
            <p:spPr bwMode="auto">
              <a:xfrm>
                <a:off x="1134828" y="2378138"/>
                <a:ext cx="8659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solidFill>
                      <a:schemeClr val="bg1"/>
                    </a:solidFill>
                    <a:latin typeface="方正美黑简体" pitchFamily="65" charset="-122"/>
                    <a:ea typeface="方正美黑简体" pitchFamily="65" charset="-122"/>
                  </a:rPr>
                  <a:t>Step</a:t>
                </a:r>
                <a:endParaRPr lang="zh-CN" altLang="en-US" sz="3200">
                  <a:solidFill>
                    <a:schemeClr val="bg1"/>
                  </a:solidFill>
                  <a:latin typeface="方正美黑简体" pitchFamily="65" charset="-122"/>
                  <a:ea typeface="方正美黑简体" pitchFamily="65" charset="-122"/>
                </a:endParaRPr>
              </a:p>
            </p:txBody>
          </p:sp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1312507" y="2849890"/>
                <a:ext cx="470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>
                    <a:solidFill>
                      <a:schemeClr val="bg1"/>
                    </a:solidFill>
                    <a:latin typeface="方正美黑简体" pitchFamily="65" charset="-122"/>
                    <a:ea typeface="方正美黑简体" pitchFamily="65" charset="-122"/>
                  </a:rPr>
                  <a:t>1</a:t>
                </a:r>
                <a:endParaRPr lang="zh-CN" altLang="en-US" sz="4000">
                  <a:solidFill>
                    <a:schemeClr val="bg1"/>
                  </a:solidFill>
                  <a:latin typeface="方正美黑简体" pitchFamily="65" charset="-122"/>
                  <a:ea typeface="方正美黑简体" pitchFamily="65" charset="-122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91444" y="3908070"/>
              <a:ext cx="1417082" cy="4615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粗略阅读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1"/>
          <p:cNvGrpSpPr/>
          <p:nvPr/>
        </p:nvGrpSpPr>
        <p:grpSpPr bwMode="auto">
          <a:xfrm>
            <a:off x="3238491" y="1892906"/>
            <a:ext cx="2216150" cy="1774825"/>
            <a:chOff x="1786335" y="2593836"/>
            <a:chExt cx="2215716" cy="1774533"/>
          </a:xfrm>
        </p:grpSpPr>
        <p:grpSp>
          <p:nvGrpSpPr>
            <p:cNvPr id="12" name="组合 21"/>
            <p:cNvGrpSpPr/>
            <p:nvPr/>
          </p:nvGrpSpPr>
          <p:grpSpPr bwMode="auto">
            <a:xfrm>
              <a:off x="2223984" y="2593836"/>
              <a:ext cx="1274058" cy="1274058"/>
              <a:chOff x="910478" y="2283718"/>
              <a:chExt cx="1274058" cy="1274058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910903" y="2283718"/>
                <a:ext cx="1272925" cy="1274554"/>
              </a:xfrm>
              <a:prstGeom prst="ellipse">
                <a:avLst/>
              </a:prstGeom>
              <a:solidFill>
                <a:srgbClr val="CE34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800" b="1" dirty="0"/>
              </a:p>
            </p:txBody>
          </p:sp>
          <p:sp>
            <p:nvSpPr>
              <p:cNvPr id="15" name="TextBox 23"/>
              <p:cNvSpPr txBox="1">
                <a:spLocks noChangeArrowheads="1"/>
              </p:cNvSpPr>
              <p:nvPr/>
            </p:nvSpPr>
            <p:spPr bwMode="auto">
              <a:xfrm>
                <a:off x="1134828" y="2378138"/>
                <a:ext cx="8659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方正美黑简体" pitchFamily="65" charset="-122"/>
                    <a:ea typeface="方正美黑简体" pitchFamily="65" charset="-122"/>
                  </a:rPr>
                  <a:t>Step</a:t>
                </a:r>
                <a:endParaRPr lang="zh-CN" altLang="en-US" sz="3200" dirty="0">
                  <a:solidFill>
                    <a:schemeClr val="bg1"/>
                  </a:solidFill>
                  <a:latin typeface="方正美黑简体" pitchFamily="65" charset="-122"/>
                  <a:ea typeface="方正美黑简体" pitchFamily="65" charset="-122"/>
                </a:endParaRP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1312507" y="2849890"/>
                <a:ext cx="470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>
                    <a:solidFill>
                      <a:schemeClr val="bg1"/>
                    </a:solidFill>
                    <a:latin typeface="方正美黑简体" pitchFamily="65" charset="-122"/>
                    <a:ea typeface="方正美黑简体" pitchFamily="65" charset="-122"/>
                  </a:rPr>
                  <a:t>2</a:t>
                </a:r>
                <a:endParaRPr lang="zh-CN" altLang="en-US" sz="4000">
                  <a:solidFill>
                    <a:schemeClr val="bg1"/>
                  </a:solidFill>
                  <a:latin typeface="方正美黑简体" pitchFamily="65" charset="-122"/>
                  <a:ea typeface="方正美黑简体" pitchFamily="65" charset="-1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86335" y="3908070"/>
              <a:ext cx="2215716" cy="4602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筛选</a:t>
              </a: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5-8</a:t>
              </a: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篇文章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3"/>
          <p:cNvGrpSpPr/>
          <p:nvPr/>
        </p:nvGrpSpPr>
        <p:grpSpPr bwMode="auto">
          <a:xfrm>
            <a:off x="6313020" y="2516081"/>
            <a:ext cx="1415772" cy="1776115"/>
            <a:chOff x="3884362" y="2593836"/>
            <a:chExt cx="1415494" cy="1775823"/>
          </a:xfrm>
        </p:grpSpPr>
        <p:grpSp>
          <p:nvGrpSpPr>
            <p:cNvPr id="18" name="组合 25"/>
            <p:cNvGrpSpPr/>
            <p:nvPr/>
          </p:nvGrpSpPr>
          <p:grpSpPr bwMode="auto">
            <a:xfrm>
              <a:off x="3908416" y="2593836"/>
              <a:ext cx="1274058" cy="1274058"/>
              <a:chOff x="910478" y="2283718"/>
              <a:chExt cx="1274058" cy="12740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910231" y="2283718"/>
                <a:ext cx="1274513" cy="1274554"/>
              </a:xfrm>
              <a:prstGeom prst="ellipse">
                <a:avLst/>
              </a:prstGeom>
              <a:solidFill>
                <a:srgbClr val="CE34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800" b="1" dirty="0"/>
              </a:p>
            </p:txBody>
          </p:sp>
          <p:sp>
            <p:nvSpPr>
              <p:cNvPr id="21" name="TextBox 27"/>
              <p:cNvSpPr txBox="1">
                <a:spLocks noChangeArrowheads="1"/>
              </p:cNvSpPr>
              <p:nvPr/>
            </p:nvSpPr>
            <p:spPr bwMode="auto">
              <a:xfrm>
                <a:off x="1134828" y="2378138"/>
                <a:ext cx="86594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方正美黑简体" pitchFamily="65" charset="-122"/>
                    <a:ea typeface="方正美黑简体" pitchFamily="65" charset="-122"/>
                  </a:rPr>
                  <a:t>Step</a:t>
                </a:r>
                <a:endParaRPr lang="zh-CN" altLang="en-US" sz="3200" dirty="0">
                  <a:solidFill>
                    <a:schemeClr val="bg1"/>
                  </a:solidFill>
                  <a:latin typeface="方正美黑简体" pitchFamily="65" charset="-122"/>
                  <a:ea typeface="方正美黑简体" pitchFamily="65" charset="-122"/>
                </a:endParaRPr>
              </a:p>
            </p:txBody>
          </p:sp>
          <p:sp>
            <p:nvSpPr>
              <p:cNvPr id="22" name="TextBox 30"/>
              <p:cNvSpPr txBox="1">
                <a:spLocks noChangeArrowheads="1"/>
              </p:cNvSpPr>
              <p:nvPr/>
            </p:nvSpPr>
            <p:spPr bwMode="auto">
              <a:xfrm>
                <a:off x="1312507" y="2849890"/>
                <a:ext cx="470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4000">
                    <a:solidFill>
                      <a:schemeClr val="bg1"/>
                    </a:solidFill>
                    <a:latin typeface="方正美黑简体" pitchFamily="65" charset="-122"/>
                    <a:ea typeface="方正美黑简体" pitchFamily="65" charset="-122"/>
                  </a:rPr>
                  <a:t>3</a:t>
                </a:r>
                <a:endParaRPr lang="zh-CN" altLang="en-US" sz="4000">
                  <a:solidFill>
                    <a:schemeClr val="bg1"/>
                  </a:solidFill>
                  <a:latin typeface="方正美黑简体" pitchFamily="65" charset="-122"/>
                  <a:ea typeface="方正美黑简体" pitchFamily="65" charset="-122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884362" y="3908070"/>
              <a:ext cx="1415494" cy="4615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精读文章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9356" y="4292196"/>
            <a:ext cx="1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摘要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6715" y="4731850"/>
            <a:ext cx="1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选题来源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1369" y="1565250"/>
            <a:ext cx="3279777" cy="2768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学生选题（盲选）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7948" y="4083824"/>
            <a:ext cx="4692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题目范围大小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题目难度要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题目不能过于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陈旧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7598" y="3183286"/>
            <a:ext cx="6451602" cy="553998"/>
          </a:xfrm>
          <a:prstGeom prst="rect">
            <a:avLst/>
          </a:prstGeom>
          <a:solidFill>
            <a:srgbClr val="F2644C"/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学生在选题应该注意哪些问题？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598" y="4175700"/>
            <a:ext cx="18542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小题大作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6147" y="2216782"/>
            <a:ext cx="629920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）表述规范合理        （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）题目一般不超过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个字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2"/>
          <p:cNvGrpSpPr/>
          <p:nvPr/>
        </p:nvGrpSpPr>
        <p:grpSpPr bwMode="auto"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8265169" y="6105156"/>
              <a:ext cx="471514" cy="378619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-1" fmla="*/ 281 w 10435"/>
                <a:gd name="connsiteY0-2" fmla="*/ 8015 h 9430"/>
                <a:gd name="connsiteX1-3" fmla="*/ 10090 w 10435"/>
                <a:gd name="connsiteY1-4" fmla="*/ 931 h 9430"/>
                <a:gd name="connsiteX2-5" fmla="*/ 281 w 10435"/>
                <a:gd name="connsiteY2-6" fmla="*/ 8015 h 9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z</a:t>
              </a: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0" name="文本框 49"/>
          <p:cNvSpPr txBox="1">
            <a:spLocks noChangeArrowheads="1"/>
          </p:cNvSpPr>
          <p:nvPr/>
        </p:nvSpPr>
        <p:spPr bwMode="auto">
          <a:xfrm>
            <a:off x="-15875" y="2090738"/>
            <a:ext cx="1447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    3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01" name="文本框 50"/>
          <p:cNvSpPr txBox="1">
            <a:spLocks noChangeArrowheads="1"/>
          </p:cNvSpPr>
          <p:nvPr/>
        </p:nvSpPr>
        <p:spPr bwMode="auto">
          <a:xfrm>
            <a:off x="2184400" y="2516188"/>
            <a:ext cx="518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论文写作与修改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8" y="2836863"/>
            <a:ext cx="2176463" cy="21764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145" y="1300372"/>
            <a:ext cx="7766654" cy="369332"/>
          </a:xfrm>
          <a:prstGeom prst="rect">
            <a:avLst/>
          </a:prstGeom>
          <a:solidFill>
            <a:srgbClr val="F2644C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论文提纲是开题报告重要组成部分，是整个论文的骨架。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806" y="2847797"/>
            <a:ext cx="6750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可以体现作者思路；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有利于作者谋篇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及时调整，避免出现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大的失误。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219" y="2410915"/>
            <a:ext cx="5004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为什么要列论文提纲？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矩形 197"/>
          <p:cNvSpPr/>
          <p:nvPr/>
        </p:nvSpPr>
        <p:spPr>
          <a:xfrm>
            <a:off x="825499" y="1377950"/>
            <a:ext cx="6365875" cy="2492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一、毕业论文的构成要件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毕业论文结构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6300" y="18331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zh-CN" b="1" dirty="0" smtClean="0">
                <a:ea typeface="华文中宋" panose="02010600040101010101" pitchFamily="2" charset="-122"/>
              </a:rPr>
              <a:t>1</a:t>
            </a:r>
            <a:r>
              <a:rPr lang="zh-CN" altLang="en-US" b="1" dirty="0" smtClean="0">
                <a:ea typeface="华文中宋" panose="02010600040101010101" pitchFamily="2" charset="-122"/>
              </a:rPr>
              <a:t>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、摘要（中文、英文）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、关键词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（中文、英文）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、目录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（绪论，本论，结论）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、致谢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、附录（不是必备）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右大括号 82"/>
          <p:cNvSpPr/>
          <p:nvPr/>
        </p:nvSpPr>
        <p:spPr>
          <a:xfrm>
            <a:off x="4977130" y="2106295"/>
            <a:ext cx="85725" cy="2427605"/>
          </a:xfrm>
          <a:prstGeom prst="rightBrace">
            <a:avLst>
              <a:gd name="adj1" fmla="val 36111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 dirty="0"/>
          </a:p>
        </p:txBody>
      </p:sp>
      <p:sp>
        <p:nvSpPr>
          <p:cNvPr id="84" name="矩形 83"/>
          <p:cNvSpPr/>
          <p:nvPr/>
        </p:nvSpPr>
        <p:spPr>
          <a:xfrm>
            <a:off x="5593060" y="3049910"/>
            <a:ext cx="2068830" cy="546735"/>
          </a:xfrm>
          <a:prstGeom prst="rect">
            <a:avLst/>
          </a:prstGeom>
          <a:solidFill>
            <a:srgbClr val="F04B30"/>
          </a:solidFill>
          <a:ln w="9525">
            <a:noFill/>
          </a:ln>
        </p:spPr>
        <p:txBody>
          <a:bodyPr wrap="none" anchor="ctr"/>
          <a:lstStyle/>
          <a:p>
            <a:pPr lvl="0"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必 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备</a:t>
            </a:r>
            <a:r>
              <a:rPr lang="zh-CN" altLang="en-US" dirty="0">
                <a:latin typeface="Tahoma" panose="020B0604030504040204" pitchFamily="34" charset="0"/>
                <a:ea typeface="宋体" panose="02010600030101010101" pitchFamily="2" charset="-122"/>
              </a:rPr>
              <a:t>  </a:t>
            </a:r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左大括号 9"/>
          <p:cNvSpPr/>
          <p:nvPr/>
        </p:nvSpPr>
        <p:spPr>
          <a:xfrm rot="10800000" flipH="1">
            <a:off x="1684777" y="3614911"/>
            <a:ext cx="156334" cy="700775"/>
          </a:xfrm>
          <a:prstGeom prst="leftBrace">
            <a:avLst>
              <a:gd name="adj1" fmla="val 56458"/>
              <a:gd name="adj2" fmla="val 50000"/>
            </a:avLst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6300" y="3747541"/>
            <a:ext cx="7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初稿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封面（样例）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04485" y="4862550"/>
            <a:ext cx="2262505" cy="716915"/>
          </a:xfrm>
          <a:prstGeom prst="rect">
            <a:avLst/>
          </a:prstGeom>
          <a:solidFill>
            <a:srgbClr val="F2644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居中排印在论文题名下，20号黑体字，加粗。</a:t>
            </a:r>
            <a:r>
              <a: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32"/>
          <p:cNvSpPr txBox="1"/>
          <p:nvPr/>
        </p:nvSpPr>
        <p:spPr>
          <a:xfrm>
            <a:off x="6396865" y="1925675"/>
            <a:ext cx="2226945" cy="579120"/>
          </a:xfrm>
          <a:prstGeom prst="rect">
            <a:avLst/>
          </a:prstGeom>
          <a:solidFill>
            <a:srgbClr val="F2644C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sz="1600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12号黑体字，加粗，置顶，</a:t>
            </a:r>
            <a:r>
              <a:rPr sz="1600" b="1" u="none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居右</a:t>
            </a:r>
            <a:endParaRPr sz="1600" b="1" u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33"/>
          <p:cNvSpPr txBox="1"/>
          <p:nvPr/>
        </p:nvSpPr>
        <p:spPr>
          <a:xfrm>
            <a:off x="6396865" y="2857220"/>
            <a:ext cx="2411095" cy="584775"/>
          </a:xfrm>
          <a:prstGeom prst="rect">
            <a:avLst/>
          </a:prstGeom>
          <a:solidFill>
            <a:srgbClr val="F2644C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algn="l"/>
            <a:r>
              <a:rPr sz="1600" b="1" u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在论文编码下一行，28号黑体字，加粗，</a:t>
            </a:r>
            <a:r>
              <a:rPr sz="1600" b="1" u="none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居中</a:t>
            </a:r>
            <a:endParaRPr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34"/>
          <p:cNvSpPr txBox="1"/>
          <p:nvPr/>
        </p:nvSpPr>
        <p:spPr>
          <a:xfrm>
            <a:off x="6425440" y="3722090"/>
            <a:ext cx="2261870" cy="822960"/>
          </a:xfrm>
          <a:prstGeom prst="rect">
            <a:avLst/>
          </a:prstGeom>
          <a:solidFill>
            <a:srgbClr val="F2644C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sz="1600" b="1" u="none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论文文头下，隔一行，</a:t>
            </a:r>
            <a:r>
              <a:rPr lang="en-US" sz="1600" b="1" u="none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28</a:t>
            </a:r>
            <a:r>
              <a:rPr sz="1600" b="1" u="none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号黑体字，加粗，居中。</a:t>
            </a:r>
            <a:endParaRPr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6555" y="1505940"/>
            <a:ext cx="6127750" cy="407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326243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摘要和关键词（样例）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3500" y="1707675"/>
            <a:ext cx="2262505" cy="1140456"/>
          </a:xfrm>
          <a:prstGeom prst="rect">
            <a:avLst/>
          </a:prstGeom>
          <a:solidFill>
            <a:srgbClr val="F2644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摘要是对主要内容的摘录，主要包括</a:t>
            </a:r>
            <a:r>
              <a:rPr lang="zh-CN" altLang="en-US" sz="16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目的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16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方法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16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内容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16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结论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四个方面</a:t>
            </a:r>
            <a:endParaRPr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67055" y="4676775"/>
            <a:ext cx="2377690" cy="1094632"/>
          </a:xfrm>
          <a:prstGeom prst="rect">
            <a:avLst/>
          </a:prstGeom>
          <a:solidFill>
            <a:srgbClr val="F2644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关键词是对表述内容的中心内容有</a:t>
            </a:r>
            <a:r>
              <a:rPr lang="zh-CN" altLang="en-US" sz="16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实质的意义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，一般由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3-5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个词语组成。</a:t>
            </a:r>
            <a:endParaRPr sz="16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0000" y="1399065"/>
            <a:ext cx="6317615" cy="397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326243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摘要和关键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词（样例）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16360" y="1491585"/>
            <a:ext cx="2499360" cy="1041400"/>
          </a:xfrm>
          <a:prstGeom prst="rect">
            <a:avLst/>
          </a:prstGeom>
          <a:solidFill>
            <a:srgbClr val="F2644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单倍行距，段前1行，段后1行，16号Times New Roman字，加粗，居中。</a:t>
            </a:r>
            <a:endParaRPr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16360" y="2824450"/>
            <a:ext cx="2499360" cy="1091565"/>
          </a:xfrm>
          <a:prstGeom prst="rect">
            <a:avLst/>
          </a:prstGeom>
          <a:solidFill>
            <a:srgbClr val="F2644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英文摘要内容为12号Times New Roman字，起行空两格，回行顶格，2倍行距</a:t>
            </a:r>
            <a:endParaRPr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12673" y="4163665"/>
            <a:ext cx="2586172" cy="1999629"/>
          </a:xfrm>
          <a:prstGeom prst="rect">
            <a:avLst/>
          </a:prstGeom>
          <a:solidFill>
            <a:srgbClr val="F2644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Key Words”在英文摘要下隔一行，左端顶格，12号Times New Roman字，加粗，后加“：”。内容紧接其后，词间空三格（全角），12号Times New Roman字</a:t>
            </a:r>
            <a:endParaRPr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375" y="1410940"/>
            <a:ext cx="6228715" cy="4027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目录（样例）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9176" y="1593158"/>
            <a:ext cx="5345430" cy="41294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949538" y="1710046"/>
            <a:ext cx="3040083" cy="4132613"/>
          </a:xfrm>
          <a:prstGeom prst="rect">
            <a:avLst/>
          </a:prstGeom>
          <a:solidFill>
            <a:srgbClr val="F2644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88290"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Word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自动生成，不要套模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板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原因：手动输入的检测系统会认定为正文部分，如自动生成一般不会计入检测。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288290">
              <a:lnSpc>
                <a:spcPct val="150000"/>
              </a:lnSpc>
              <a:defRPr/>
            </a:pPr>
            <a:endParaRPr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0" y="1824581"/>
            <a:ext cx="2880189" cy="2880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2761424" y="4916731"/>
            <a:ext cx="3621504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kumimoji="1" lang="en-US" altLang="en-US" sz="32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Word目录如何生成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9800" y="2524125"/>
            <a:ext cx="7416800" cy="365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24187" y="2250096"/>
            <a:ext cx="2747975" cy="548058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参考文献注意事项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52537" y="3144853"/>
            <a:ext cx="6473825" cy="2410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288290"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）参考文献均按照先后引用顺序排序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indent="288290"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）至少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5-8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篇文献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indent="288290"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）注意文献档次，和期刊质量，教材作为参考文献的数量要少；不要无出处、无作者的文献，不要过多网页文献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indent="288290"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）文后所列参考文献必须是在文中引用过的参考文献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indent="288290"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）文中引用的参考文献必须在文后列出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/>
          <p:cNvSpPr txBox="1"/>
          <p:nvPr/>
        </p:nvSpPr>
        <p:spPr>
          <a:xfrm>
            <a:off x="641268" y="1596830"/>
            <a:ext cx="7576457" cy="51511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、在引用参考文献的地方加标记。采用顺序编码制时，对引用的文献，按它们在论文中出现的先后顺序用</a:t>
            </a: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阿拉伯数字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连续编码，要标记在</a:t>
            </a: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句末标点符号前面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，将序号置于方括号内，这里的方括号使用英文半角。比如，当前我们正在面对的是一个信息超载的环境，如何从庞大的信息流中去获取资源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[1]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如果连续几句话出自参考文献，需要将这几句话先用引号标注，比如，“当前我们正在面对的是一个信息超载的环境，如何从庞大的信息流中去获取资源？一条路径是继续保持和提高专业新闻工作者生产优质新闻的能力”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[1]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、一篇文献只有一个序号，即使某文献在文中被多次引用，但在几个引用处都要标注同一个序号。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参考文献规范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7131" y="1106776"/>
            <a:ext cx="4339650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参考文献的序号在文中的标注方法如下：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选题来源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2398648" y="1307967"/>
            <a:ext cx="4516754" cy="460375"/>
          </a:xfrm>
          <a:prstGeom prst="rect">
            <a:avLst/>
          </a:prstGeom>
          <a:solidFill>
            <a:srgbClr val="F2644C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概率论的应用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2398648" y="2387467"/>
            <a:ext cx="4516754" cy="460375"/>
          </a:xfrm>
          <a:prstGeom prst="rect">
            <a:avLst/>
          </a:prstGeom>
          <a:solidFill>
            <a:srgbClr val="F2644C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浅谈概率论在日常生活中的实际应用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2398648" y="3665859"/>
            <a:ext cx="4516754" cy="418191"/>
          </a:xfrm>
          <a:prstGeom prst="rect">
            <a:avLst/>
          </a:prstGeom>
          <a:solidFill>
            <a:srgbClr val="F2644C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低碳经济与中国经济发展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2398648" y="4745359"/>
            <a:ext cx="4516754" cy="418191"/>
          </a:xfrm>
          <a:prstGeom prst="rect">
            <a:avLst/>
          </a:prstGeom>
          <a:solidFill>
            <a:srgbClr val="F2644C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武汉市新生代农民工低碳消费模式分析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左大括号 21"/>
          <p:cNvSpPr/>
          <p:nvPr/>
        </p:nvSpPr>
        <p:spPr>
          <a:xfrm rot="10800000" flipH="1">
            <a:off x="1954917" y="1419850"/>
            <a:ext cx="312669" cy="1401550"/>
          </a:xfrm>
          <a:prstGeom prst="leftBrace">
            <a:avLst>
              <a:gd name="adj1" fmla="val 56458"/>
              <a:gd name="adj2" fmla="val 50000"/>
            </a:avLst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大括号 22"/>
          <p:cNvSpPr/>
          <p:nvPr/>
        </p:nvSpPr>
        <p:spPr>
          <a:xfrm rot="10800000" flipH="1">
            <a:off x="1954917" y="3749025"/>
            <a:ext cx="312669" cy="1401550"/>
          </a:xfrm>
          <a:prstGeom prst="leftBrace">
            <a:avLst>
              <a:gd name="adj1" fmla="val 56458"/>
              <a:gd name="adj2" fmla="val 50000"/>
            </a:avLst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4"/>
          <p:cNvSpPr txBox="1"/>
          <p:nvPr/>
        </p:nvSpPr>
        <p:spPr>
          <a:xfrm>
            <a:off x="985133" y="19161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示例一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5132" y="42630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9800" y="2524125"/>
            <a:ext cx="6891020" cy="23196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24187" y="2250096"/>
            <a:ext cx="2747975" cy="548058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引用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514533" y="3265248"/>
            <a:ext cx="4561794" cy="837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、正确标识，可识别引用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、检测指标为：总相似比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=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复写率</a:t>
            </a: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+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引用率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70196" y="3728857"/>
            <a:ext cx="6782740" cy="2655541"/>
          </a:xfrm>
          <a:prstGeom prst="rect">
            <a:avLst/>
          </a:prstGeom>
        </p:spPr>
      </p:pic>
      <p:sp>
        <p:nvSpPr>
          <p:cNvPr id="17" name="TextBox 13"/>
          <p:cNvSpPr txBox="1"/>
          <p:nvPr/>
        </p:nvSpPr>
        <p:spPr>
          <a:xfrm>
            <a:off x="641268" y="1596830"/>
            <a:ext cx="8170223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304800"/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期刊的样式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endParaRPr lang="zh-CN" altLang="en-US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304800"/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[序号]作者．文章题目[类型标识代码—J]．期刊名，年份及期数：起止页码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endParaRPr lang="zh-CN" altLang="en-US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304800"/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例：</a:t>
            </a:r>
            <a:r>
              <a:rPr lang="zh-CN" altLang="en-US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[3]</a:t>
            </a:r>
            <a:r>
              <a:rPr lang="zh-CN" altLang="zh-CN" dirty="0"/>
              <a:t>林婕</a:t>
            </a:r>
            <a:r>
              <a:rPr lang="en-US" altLang="zh-CN" dirty="0"/>
              <a:t>. </a:t>
            </a:r>
            <a:r>
              <a:rPr lang="zh-CN" altLang="zh-CN" dirty="0"/>
              <a:t>高校大学生就业难解决途径探讨</a:t>
            </a:r>
            <a:r>
              <a:rPr lang="en-US" altLang="zh-CN" dirty="0"/>
              <a:t>[J]. </a:t>
            </a:r>
            <a:r>
              <a:rPr lang="zh-CN" altLang="zh-CN" dirty="0"/>
              <a:t>中外企业家</a:t>
            </a:r>
            <a:r>
              <a:rPr lang="en-US" altLang="zh-CN" dirty="0"/>
              <a:t>, 2010(16):49-50.</a:t>
            </a:r>
            <a:endParaRPr lang="zh-CN" altLang="zh-CN" dirty="0"/>
          </a:p>
          <a:p>
            <a:pPr indent="304800"/>
            <a:endParaRPr lang="en-US" altLang="zh-CN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304800"/>
            <a:endParaRPr lang="en-US" altLang="zh-CN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7131" y="1106776"/>
            <a:ext cx="2954655" cy="369332"/>
          </a:xfrm>
          <a:prstGeom prst="rect">
            <a:avLst/>
          </a:prstGeom>
          <a:solidFill>
            <a:srgbClr val="F04B3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参考文献的格式要求如下：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70196" y="3222764"/>
          <a:ext cx="6840000" cy="7200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84000"/>
                <a:gridCol w="684000"/>
                <a:gridCol w="683292"/>
                <a:gridCol w="684000"/>
                <a:gridCol w="684000"/>
                <a:gridCol w="684000"/>
                <a:gridCol w="683292"/>
                <a:gridCol w="684000"/>
                <a:gridCol w="684708"/>
                <a:gridCol w="684708"/>
              </a:tblGrid>
              <a:tr h="357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著作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论文集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报纸文章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期刊文章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学位论文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报告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标准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专利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汇编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</a:rPr>
                        <a:t>参考工具</a:t>
                      </a:r>
                      <a:endParaRPr lang="zh-CN" sz="11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62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J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G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K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39145" y="3472430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类型标识代码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5857" y="1123739"/>
            <a:ext cx="374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参考文献与关键词分析报告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764989" y="5378052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样例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60" y="1816961"/>
            <a:ext cx="2880189" cy="2880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661880" y="492910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kumimoji="1" lang="en-US" altLang="en-US" sz="32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参考文献格式规范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2"/>
          <p:cNvGrpSpPr/>
          <p:nvPr/>
        </p:nvGrpSpPr>
        <p:grpSpPr bwMode="auto"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8265169" y="6105156"/>
              <a:ext cx="471514" cy="378619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-1" fmla="*/ 281 w 10435"/>
                <a:gd name="connsiteY0-2" fmla="*/ 8015 h 9430"/>
                <a:gd name="connsiteX1-3" fmla="*/ 10090 w 10435"/>
                <a:gd name="connsiteY1-4" fmla="*/ 931 h 9430"/>
                <a:gd name="connsiteX2-5" fmla="*/ 281 w 10435"/>
                <a:gd name="connsiteY2-6" fmla="*/ 8015 h 9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z</a:t>
              </a: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40" name="文本框 49"/>
          <p:cNvSpPr txBox="1">
            <a:spLocks noChangeArrowheads="1"/>
          </p:cNvSpPr>
          <p:nvPr/>
        </p:nvSpPr>
        <p:spPr bwMode="auto">
          <a:xfrm>
            <a:off x="-15875" y="2090738"/>
            <a:ext cx="1447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    4</a:t>
            </a:r>
            <a:endParaRPr lang="zh-CN" altLang="en-US" sz="44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4341" name="文本框 50"/>
          <p:cNvSpPr txBox="1">
            <a:spLocks noChangeArrowheads="1"/>
          </p:cNvSpPr>
          <p:nvPr/>
        </p:nvSpPr>
        <p:spPr bwMode="auto">
          <a:xfrm>
            <a:off x="2165350" y="2570613"/>
            <a:ext cx="429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论文相似性检测</a:t>
            </a:r>
            <a:endParaRPr lang="zh-CN" altLang="en-US" sz="3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8" y="2836863"/>
            <a:ext cx="2176463" cy="21764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233910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6745" y="12136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980564" y="1907540"/>
            <a:ext cx="4835525" cy="2952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24187" y="1733550"/>
            <a:ext cx="2747975" cy="548058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论文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相似性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检测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55965" y="2645349"/>
            <a:ext cx="4283157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288290" defTabSz="91249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论文检测是将论文与数据库中的内容进行比对，检测出整篇文章的复写率和引用率，用专业软件来测试你的文章与别人论文的相似度。目的是杜绝抄袭，净化学术环境。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6745" y="17836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715" y="1537335"/>
            <a:ext cx="8369935" cy="4352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1937068" y="1013901"/>
            <a:ext cx="482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en-US" sz="28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注意山寨、假冒论文检测网站</a:t>
            </a:r>
            <a:endParaRPr kumimoji="1" lang="zh-CN" altLang="en-US" sz="28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6745" y="17836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" y="1380490"/>
            <a:ext cx="7995285" cy="4411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95" y="4128135"/>
            <a:ext cx="7426960" cy="496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989498" y="2860241"/>
            <a:ext cx="277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en-US" sz="4000" dirty="0">
                <a:solidFill>
                  <a:srgbClr val="FF0000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假冒网站</a:t>
            </a:r>
            <a:endParaRPr kumimoji="1" lang="zh-CN" altLang="en-US" sz="4000" dirty="0">
              <a:solidFill>
                <a:srgbClr val="FF0000"/>
              </a:solidFill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6745" y="17836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937068" y="1013901"/>
            <a:ext cx="48283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正确的官方网站地址</a:t>
            </a:r>
            <a:endParaRPr kumimoji="1" lang="zh-CN" altLang="en-US" sz="28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95" y="1614805"/>
            <a:ext cx="7165975" cy="4486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3789045" y="2816860"/>
            <a:ext cx="622300" cy="3962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90030" y="5976669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9285" y="5516245"/>
            <a:ext cx="8515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4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安全检测通道：http://vpcs.cqvip.com/personal/</a:t>
            </a:r>
            <a:r>
              <a:rPr kumimoji="1" lang="en-US" altLang="zh-CN" sz="24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hbdq</a:t>
            </a:r>
            <a:endParaRPr kumimoji="1" lang="en-US" altLang="zh-CN" sz="24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890905"/>
            <a:ext cx="7164705" cy="46253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90030" y="5976669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1548765"/>
            <a:ext cx="6791960" cy="450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3191510" y="942340"/>
            <a:ext cx="266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格式分析报告</a:t>
            </a:r>
            <a:endParaRPr kumimoji="1" lang="zh-CN" altLang="en-US" sz="28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2"/>
          <p:cNvGrpSpPr/>
          <p:nvPr/>
        </p:nvGrpSpPr>
        <p:grpSpPr bwMode="auto"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8265169" y="6105156"/>
              <a:ext cx="471514" cy="378619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-1" fmla="*/ 281 w 10435"/>
                <a:gd name="connsiteY0-2" fmla="*/ 8015 h 9430"/>
                <a:gd name="connsiteX1-3" fmla="*/ 10090 w 10435"/>
                <a:gd name="connsiteY1-4" fmla="*/ 931 h 9430"/>
                <a:gd name="connsiteX2-5" fmla="*/ 281 w 10435"/>
                <a:gd name="connsiteY2-6" fmla="*/ 8015 h 9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z</a:t>
              </a: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0" name="文本框 49"/>
          <p:cNvSpPr txBox="1">
            <a:spLocks noChangeArrowheads="1"/>
          </p:cNvSpPr>
          <p:nvPr/>
        </p:nvSpPr>
        <p:spPr bwMode="auto">
          <a:xfrm>
            <a:off x="-15875" y="2090738"/>
            <a:ext cx="1447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    </a:t>
            </a:r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01" name="文本框 50"/>
          <p:cNvSpPr txBox="1">
            <a:spLocks noChangeArrowheads="1"/>
          </p:cNvSpPr>
          <p:nvPr/>
        </p:nvSpPr>
        <p:spPr bwMode="auto">
          <a:xfrm>
            <a:off x="2184400" y="2516188"/>
            <a:ext cx="518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文献资料搜集与整理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8" y="2836863"/>
            <a:ext cx="2176463" cy="217646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90030" y="5976669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1510" y="942340"/>
            <a:ext cx="266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格式分析报告</a:t>
            </a:r>
            <a:endParaRPr kumimoji="1" lang="zh-CN" altLang="en-US" sz="28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5795" y="4708525"/>
            <a:ext cx="5313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报告下方附有详细的参考文献写作规范说明</a:t>
            </a:r>
            <a:endParaRPr kumimoji="1" lang="zh-CN" altLang="en-US" sz="20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880" y="1833880"/>
            <a:ext cx="7761605" cy="2505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90030" y="5976669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1510" y="942340"/>
            <a:ext cx="266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格式分析报告</a:t>
            </a:r>
            <a:endParaRPr kumimoji="1" lang="zh-CN" altLang="en-US" sz="28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1797050"/>
            <a:ext cx="8013065" cy="3393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90030" y="5976669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49" y="1330353"/>
            <a:ext cx="3556000" cy="35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2671445" y="5212080"/>
            <a:ext cx="3502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检测报告的展示说明</a:t>
            </a:r>
            <a:endParaRPr kumimoji="1" lang="zh-CN" altLang="en-US" sz="28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39145" y="425296"/>
            <a:ext cx="231648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论文相似性检测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90030" y="5976669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81530" y="5244465"/>
            <a:ext cx="481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湖北工程学院维普论文交流群</a:t>
            </a:r>
            <a:endParaRPr kumimoji="1" lang="zh-CN" altLang="en-US" sz="28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  <p:pic>
        <p:nvPicPr>
          <p:cNvPr id="3" name="图片 2" descr="15256544153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315" y="920750"/>
            <a:ext cx="4323715" cy="432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145" y="425296"/>
            <a:ext cx="14157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使用建议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45" y="124460"/>
            <a:ext cx="196024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834420" y="1899813"/>
            <a:ext cx="6356955" cy="339725"/>
          </a:xfrm>
          <a:prstGeom prst="rect">
            <a:avLst/>
          </a:prstGeom>
          <a:solidFill>
            <a:srgbClr val="F2644C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一、检测系统对论文中图片的内容不进行检测；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4420" y="2671338"/>
            <a:ext cx="6356955" cy="341632"/>
          </a:xfrm>
          <a:prstGeom prst="rect">
            <a:avLst/>
          </a:prstGeom>
          <a:solidFill>
            <a:srgbClr val="F2644C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二、国内外研究现状（文献综述）篇幅不宜过长；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4419" y="3433338"/>
            <a:ext cx="6356955" cy="341632"/>
          </a:xfrm>
          <a:prstGeom prst="rect">
            <a:avLst/>
          </a:prstGeom>
          <a:solidFill>
            <a:srgbClr val="F2644C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三、尽量将自己的文章论文总相似比控制在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4420" y="4223913"/>
            <a:ext cx="6356955" cy="341632"/>
          </a:xfrm>
          <a:prstGeom prst="rect">
            <a:avLst/>
          </a:prstGeom>
          <a:solidFill>
            <a:srgbClr val="F2644C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四、使用比对报告对论文进行逐句修改。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99"/>
          <p:cNvGrpSpPr/>
          <p:nvPr/>
        </p:nvGrpSpPr>
        <p:grpSpPr bwMode="auto">
          <a:xfrm>
            <a:off x="441325" y="1944688"/>
            <a:ext cx="3897313" cy="4913312"/>
            <a:chOff x="479426" y="1985962"/>
            <a:chExt cx="3897311" cy="4913314"/>
          </a:xfrm>
        </p:grpSpPr>
        <p:sp>
          <p:nvSpPr>
            <p:cNvPr id="17415" name="Freeform 5"/>
            <p:cNvSpPr>
              <a:spLocks noEditPoints="1"/>
            </p:cNvSpPr>
            <p:nvPr/>
          </p:nvSpPr>
          <p:spPr bwMode="auto">
            <a:xfrm>
              <a:off x="930275" y="2316163"/>
              <a:ext cx="3265487" cy="3263900"/>
            </a:xfrm>
            <a:custGeom>
              <a:avLst/>
              <a:gdLst>
                <a:gd name="T0" fmla="*/ 2147483647 w 1971"/>
                <a:gd name="T1" fmla="*/ 2147483647 h 1971"/>
                <a:gd name="T2" fmla="*/ 2147483647 w 1971"/>
                <a:gd name="T3" fmla="*/ 2147483647 h 1971"/>
                <a:gd name="T4" fmla="*/ 2147483647 w 1971"/>
                <a:gd name="T5" fmla="*/ 2147483647 h 1971"/>
                <a:gd name="T6" fmla="*/ 2147483647 w 1971"/>
                <a:gd name="T7" fmla="*/ 2147483647 h 1971"/>
                <a:gd name="T8" fmla="*/ 1981799374 w 1971"/>
                <a:gd name="T9" fmla="*/ 2147483647 h 1971"/>
                <a:gd name="T10" fmla="*/ 1932392937 w 1971"/>
                <a:gd name="T11" fmla="*/ 2147483647 h 1971"/>
                <a:gd name="T12" fmla="*/ 2147483647 w 1971"/>
                <a:gd name="T13" fmla="*/ 2147483647 h 1971"/>
                <a:gd name="T14" fmla="*/ 2147483647 w 1971"/>
                <a:gd name="T15" fmla="*/ 2147483647 h 1971"/>
                <a:gd name="T16" fmla="*/ 1484978142 w 1971"/>
                <a:gd name="T17" fmla="*/ 2147483647 h 1971"/>
                <a:gd name="T18" fmla="*/ 1323030862 w 1971"/>
                <a:gd name="T19" fmla="*/ 2147483647 h 1971"/>
                <a:gd name="T20" fmla="*/ 1273622768 w 1971"/>
                <a:gd name="T21" fmla="*/ 2147483647 h 1971"/>
                <a:gd name="T22" fmla="*/ 2147483647 w 1971"/>
                <a:gd name="T23" fmla="*/ 2147483647 h 1971"/>
                <a:gd name="T24" fmla="*/ 2147483647 w 1971"/>
                <a:gd name="T25" fmla="*/ 2147483647 h 1971"/>
                <a:gd name="T26" fmla="*/ 886595460 w 1971"/>
                <a:gd name="T27" fmla="*/ 2147483647 h 1971"/>
                <a:gd name="T28" fmla="*/ 760329962 w 1971"/>
                <a:gd name="T29" fmla="*/ 2147483647 h 1971"/>
                <a:gd name="T30" fmla="*/ 716412393 w 1971"/>
                <a:gd name="T31" fmla="*/ 2147483647 h 1971"/>
                <a:gd name="T32" fmla="*/ 2147483647 w 1971"/>
                <a:gd name="T33" fmla="*/ 2147483647 h 1971"/>
                <a:gd name="T34" fmla="*/ 2147483647 w 1971"/>
                <a:gd name="T35" fmla="*/ 2147483647 h 1971"/>
                <a:gd name="T36" fmla="*/ 419965486 w 1971"/>
                <a:gd name="T37" fmla="*/ 2147483647 h 1971"/>
                <a:gd name="T38" fmla="*/ 340364477 w 1971"/>
                <a:gd name="T39" fmla="*/ 2147483647 h 1971"/>
                <a:gd name="T40" fmla="*/ 299192170 w 1971"/>
                <a:gd name="T41" fmla="*/ 2147483647 h 1971"/>
                <a:gd name="T42" fmla="*/ 2147483647 w 1971"/>
                <a:gd name="T43" fmla="*/ 2147483647 h 1971"/>
                <a:gd name="T44" fmla="*/ 2147483647 w 1971"/>
                <a:gd name="T45" fmla="*/ 2147483647 h 1971"/>
                <a:gd name="T46" fmla="*/ 115284448 w 1971"/>
                <a:gd name="T47" fmla="*/ 2147483647 h 1971"/>
                <a:gd name="T48" fmla="*/ 87836796 w 1971"/>
                <a:gd name="T49" fmla="*/ 2147483647 h 1971"/>
                <a:gd name="T50" fmla="*/ 57642224 w 1971"/>
                <a:gd name="T51" fmla="*/ 2147483647 h 1971"/>
                <a:gd name="T52" fmla="*/ 2147483647 w 1971"/>
                <a:gd name="T53" fmla="*/ 2147483647 h 1971"/>
                <a:gd name="T54" fmla="*/ 2147483647 w 1971"/>
                <a:gd name="T55" fmla="*/ 2147483647 h 1971"/>
                <a:gd name="T56" fmla="*/ 0 w 1971"/>
                <a:gd name="T57" fmla="*/ 2147483647 h 1971"/>
                <a:gd name="T58" fmla="*/ 2147483647 w 1971"/>
                <a:gd name="T59" fmla="*/ 2147483647 h 1971"/>
                <a:gd name="T60" fmla="*/ 27449309 w 1971"/>
                <a:gd name="T61" fmla="*/ 2147483647 h 1971"/>
                <a:gd name="T62" fmla="*/ 24704047 w 1971"/>
                <a:gd name="T63" fmla="*/ 2147483647 h 1971"/>
                <a:gd name="T64" fmla="*/ 52153356 w 1971"/>
                <a:gd name="T65" fmla="*/ 2147483647 h 1971"/>
                <a:gd name="T66" fmla="*/ 2147483647 w 1971"/>
                <a:gd name="T67" fmla="*/ 2048429270 h 1971"/>
                <a:gd name="T68" fmla="*/ 2147483647 w 1971"/>
                <a:gd name="T69" fmla="*/ 1999070028 h 1971"/>
                <a:gd name="T70" fmla="*/ 167437805 w 1971"/>
                <a:gd name="T71" fmla="*/ 1829052466 h 1971"/>
                <a:gd name="T72" fmla="*/ 219589504 w 1971"/>
                <a:gd name="T73" fmla="*/ 1637098384 h 1971"/>
                <a:gd name="T74" fmla="*/ 255272943 w 1971"/>
                <a:gd name="T75" fmla="*/ 1606933391 h 1971"/>
                <a:gd name="T76" fmla="*/ 2147483647 w 1971"/>
                <a:gd name="T77" fmla="*/ 1379331426 h 1971"/>
                <a:gd name="T78" fmla="*/ 2147483647 w 1971"/>
                <a:gd name="T79" fmla="*/ 1329970528 h 1971"/>
                <a:gd name="T80" fmla="*/ 491332364 w 1971"/>
                <a:gd name="T81" fmla="*/ 1187375688 h 1971"/>
                <a:gd name="T82" fmla="*/ 590148552 w 1971"/>
                <a:gd name="T83" fmla="*/ 1017359783 h 1971"/>
                <a:gd name="T84" fmla="*/ 634066122 w 1971"/>
                <a:gd name="T85" fmla="*/ 995421606 h 1971"/>
                <a:gd name="T86" fmla="*/ 2147483647 w 1971"/>
                <a:gd name="T87" fmla="*/ 806209795 h 1971"/>
                <a:gd name="T88" fmla="*/ 2147483647 w 1971"/>
                <a:gd name="T89" fmla="*/ 762333441 h 1971"/>
                <a:gd name="T90" fmla="*/ 971685336 w 1971"/>
                <a:gd name="T91" fmla="*/ 655388139 h 1971"/>
                <a:gd name="T92" fmla="*/ 1114419094 w 1971"/>
                <a:gd name="T93" fmla="*/ 515535572 h 1971"/>
                <a:gd name="T94" fmla="*/ 1163827188 w 1971"/>
                <a:gd name="T95" fmla="*/ 507308755 h 1971"/>
                <a:gd name="T96" fmla="*/ 2147483647 w 1971"/>
                <a:gd name="T97" fmla="*/ 372940732 h 1971"/>
                <a:gd name="T98" fmla="*/ 2147483647 w 1971"/>
                <a:gd name="T99" fmla="*/ 331806650 h 1971"/>
                <a:gd name="T100" fmla="*/ 1581049068 w 1971"/>
                <a:gd name="T101" fmla="*/ 268736046 h 1971"/>
                <a:gd name="T102" fmla="*/ 1753975740 w 1971"/>
                <a:gd name="T103" fmla="*/ 172759833 h 1971"/>
                <a:gd name="T104" fmla="*/ 1803383834 w 1971"/>
                <a:gd name="T105" fmla="*/ 178242722 h 1971"/>
                <a:gd name="T106" fmla="*/ 2147483647 w 1971"/>
                <a:gd name="T107" fmla="*/ 104204686 h 1971"/>
                <a:gd name="T108" fmla="*/ 2147483647 w 1971"/>
                <a:gd name="T109" fmla="*/ 76781964 h 1971"/>
                <a:gd name="T110" fmla="*/ 2147483647 w 1971"/>
                <a:gd name="T111" fmla="*/ 46616971 h 1971"/>
                <a:gd name="T112" fmla="*/ 2147483647 w 1971"/>
                <a:gd name="T113" fmla="*/ 41132426 h 1971"/>
                <a:gd name="T114" fmla="*/ 2147483647 w 1971"/>
                <a:gd name="T115" fmla="*/ 2742272 h 1971"/>
                <a:gd name="T116" fmla="*/ 2147483647 w 1971"/>
                <a:gd name="T117" fmla="*/ 21938177 h 19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971551" y="2357437"/>
              <a:ext cx="3182936" cy="317976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417" name="Freeform 7"/>
            <p:cNvSpPr>
              <a:spLocks noEditPoints="1"/>
            </p:cNvSpPr>
            <p:nvPr/>
          </p:nvSpPr>
          <p:spPr bwMode="auto">
            <a:xfrm>
              <a:off x="1090613" y="2476500"/>
              <a:ext cx="2944812" cy="2941638"/>
            </a:xfrm>
            <a:custGeom>
              <a:avLst/>
              <a:gdLst>
                <a:gd name="T0" fmla="*/ 2147483647 w 1777"/>
                <a:gd name="T1" fmla="*/ 2147483647 h 1777"/>
                <a:gd name="T2" fmla="*/ 2147483647 w 1777"/>
                <a:gd name="T3" fmla="*/ 2147483647 h 1777"/>
                <a:gd name="T4" fmla="*/ 2062435625 w 1777"/>
                <a:gd name="T5" fmla="*/ 2147483647 h 1777"/>
                <a:gd name="T6" fmla="*/ 1944346510 w 1777"/>
                <a:gd name="T7" fmla="*/ 2147483647 h 1777"/>
                <a:gd name="T8" fmla="*/ 1826257394 w 1777"/>
                <a:gd name="T9" fmla="*/ 2147483647 h 1777"/>
                <a:gd name="T10" fmla="*/ 1710914229 w 1777"/>
                <a:gd name="T11" fmla="*/ 2147483647 h 1777"/>
                <a:gd name="T12" fmla="*/ 1598318671 w 1777"/>
                <a:gd name="T13" fmla="*/ 2147483647 h 1777"/>
                <a:gd name="T14" fmla="*/ 1485721455 w 1777"/>
                <a:gd name="T15" fmla="*/ 2147483647 h 1777"/>
                <a:gd name="T16" fmla="*/ 1378617798 w 1777"/>
                <a:gd name="T17" fmla="*/ 2147483647 h 1777"/>
                <a:gd name="T18" fmla="*/ 1271514140 w 1777"/>
                <a:gd name="T19" fmla="*/ 2147483647 h 1777"/>
                <a:gd name="T20" fmla="*/ 1167156433 w 1777"/>
                <a:gd name="T21" fmla="*/ 2147483647 h 1777"/>
                <a:gd name="T22" fmla="*/ 1068292283 w 1777"/>
                <a:gd name="T23" fmla="*/ 2147483647 h 1777"/>
                <a:gd name="T24" fmla="*/ 969426476 w 1777"/>
                <a:gd name="T25" fmla="*/ 2147483647 h 1777"/>
                <a:gd name="T26" fmla="*/ 876054227 w 1777"/>
                <a:gd name="T27" fmla="*/ 2147483647 h 1777"/>
                <a:gd name="T28" fmla="*/ 785427927 w 1777"/>
                <a:gd name="T29" fmla="*/ 2147483647 h 1777"/>
                <a:gd name="T30" fmla="*/ 700293528 w 1777"/>
                <a:gd name="T31" fmla="*/ 2147483647 h 1777"/>
                <a:gd name="T32" fmla="*/ 620652687 w 1777"/>
                <a:gd name="T33" fmla="*/ 2147483647 h 1777"/>
                <a:gd name="T34" fmla="*/ 543757796 w 1777"/>
                <a:gd name="T35" fmla="*/ 2147483647 h 1777"/>
                <a:gd name="T36" fmla="*/ 469608855 w 1777"/>
                <a:gd name="T37" fmla="*/ 2147483647 h 1777"/>
                <a:gd name="T38" fmla="*/ 403699422 w 1777"/>
                <a:gd name="T39" fmla="*/ 2147483647 h 1777"/>
                <a:gd name="T40" fmla="*/ 340535938 w 1777"/>
                <a:gd name="T41" fmla="*/ 2147483647 h 1777"/>
                <a:gd name="T42" fmla="*/ 282864356 w 1777"/>
                <a:gd name="T43" fmla="*/ 2147483647 h 1777"/>
                <a:gd name="T44" fmla="*/ 230684674 w 1777"/>
                <a:gd name="T45" fmla="*/ 2147483647 h 1777"/>
                <a:gd name="T46" fmla="*/ 183998549 w 1777"/>
                <a:gd name="T47" fmla="*/ 2147483647 h 1777"/>
                <a:gd name="T48" fmla="*/ 145551932 w 1777"/>
                <a:gd name="T49" fmla="*/ 2147483647 h 1777"/>
                <a:gd name="T50" fmla="*/ 109849608 w 1777"/>
                <a:gd name="T51" fmla="*/ 2147483647 h 1777"/>
                <a:gd name="T52" fmla="*/ 79640841 w 1777"/>
                <a:gd name="T53" fmla="*/ 2147483647 h 1777"/>
                <a:gd name="T54" fmla="*/ 57671583 w 1777"/>
                <a:gd name="T55" fmla="*/ 2147483647 h 1777"/>
                <a:gd name="T56" fmla="*/ 38448274 w 1777"/>
                <a:gd name="T57" fmla="*/ 2147483647 h 1777"/>
                <a:gd name="T58" fmla="*/ 27462816 w 1777"/>
                <a:gd name="T59" fmla="*/ 2147483647 h 1777"/>
                <a:gd name="T60" fmla="*/ 21969259 w 1777"/>
                <a:gd name="T61" fmla="*/ 2147483647 h 1777"/>
                <a:gd name="T62" fmla="*/ 2745950 w 1777"/>
                <a:gd name="T63" fmla="*/ 2147483647 h 1777"/>
                <a:gd name="T64" fmla="*/ 24716866 w 1777"/>
                <a:gd name="T65" fmla="*/ 2147483647 h 1777"/>
                <a:gd name="T66" fmla="*/ 32954717 w 1777"/>
                <a:gd name="T67" fmla="*/ 2147483647 h 1777"/>
                <a:gd name="T68" fmla="*/ 46686125 w 1777"/>
                <a:gd name="T69" fmla="*/ 2082654873 h 1777"/>
                <a:gd name="T70" fmla="*/ 68657041 w 1777"/>
                <a:gd name="T71" fmla="*/ 1964820503 h 1777"/>
                <a:gd name="T72" fmla="*/ 93372249 w 1777"/>
                <a:gd name="T73" fmla="*/ 1846986132 h 1777"/>
                <a:gd name="T74" fmla="*/ 126326966 w 1777"/>
                <a:gd name="T75" fmla="*/ 1731891442 h 1777"/>
                <a:gd name="T76" fmla="*/ 164775240 w 1777"/>
                <a:gd name="T77" fmla="*/ 1619538086 h 1777"/>
                <a:gd name="T78" fmla="*/ 208715415 w 1777"/>
                <a:gd name="T79" fmla="*/ 1507184731 h 1777"/>
                <a:gd name="T80" fmla="*/ 255401540 w 1777"/>
                <a:gd name="T81" fmla="*/ 1397571055 h 1777"/>
                <a:gd name="T82" fmla="*/ 310327172 w 1777"/>
                <a:gd name="T83" fmla="*/ 1290697059 h 1777"/>
                <a:gd name="T84" fmla="*/ 370744705 w 1777"/>
                <a:gd name="T85" fmla="*/ 1186564398 h 1777"/>
                <a:gd name="T86" fmla="*/ 433908188 w 1777"/>
                <a:gd name="T87" fmla="*/ 1085173072 h 1777"/>
                <a:gd name="T88" fmla="*/ 505309522 w 1777"/>
                <a:gd name="T89" fmla="*/ 989261106 h 1777"/>
                <a:gd name="T90" fmla="*/ 579458463 w 1777"/>
                <a:gd name="T91" fmla="*/ 893349140 h 1777"/>
                <a:gd name="T92" fmla="*/ 659100961 w 1777"/>
                <a:gd name="T93" fmla="*/ 802918188 h 1777"/>
                <a:gd name="T94" fmla="*/ 741487753 w 1777"/>
                <a:gd name="T95" fmla="*/ 717968252 h 1777"/>
                <a:gd name="T96" fmla="*/ 829368102 w 1777"/>
                <a:gd name="T97" fmla="*/ 635757995 h 1777"/>
                <a:gd name="T98" fmla="*/ 922740351 w 1777"/>
                <a:gd name="T99" fmla="*/ 556287418 h 1777"/>
                <a:gd name="T100" fmla="*/ 1016112601 w 1777"/>
                <a:gd name="T101" fmla="*/ 485039191 h 1777"/>
                <a:gd name="T102" fmla="*/ 1114978408 w 1777"/>
                <a:gd name="T103" fmla="*/ 416530644 h 1777"/>
                <a:gd name="T104" fmla="*/ 1219336115 w 1777"/>
                <a:gd name="T105" fmla="*/ 353503111 h 1777"/>
                <a:gd name="T106" fmla="*/ 1323693823 w 1777"/>
                <a:gd name="T107" fmla="*/ 293215258 h 1777"/>
                <a:gd name="T108" fmla="*/ 1430797480 w 1777"/>
                <a:gd name="T109" fmla="*/ 241149756 h 1777"/>
                <a:gd name="T110" fmla="*/ 1543393038 w 1777"/>
                <a:gd name="T111" fmla="*/ 194563612 h 1777"/>
                <a:gd name="T112" fmla="*/ 1655990253 w 1777"/>
                <a:gd name="T113" fmla="*/ 153458484 h 1777"/>
                <a:gd name="T114" fmla="*/ 1771331761 w 1777"/>
                <a:gd name="T115" fmla="*/ 115094691 h 1777"/>
                <a:gd name="T116" fmla="*/ 1886674927 w 1777"/>
                <a:gd name="T117" fmla="*/ 84949937 h 1777"/>
                <a:gd name="T118" fmla="*/ 2004764042 w 1777"/>
                <a:gd name="T119" fmla="*/ 60287853 h 1777"/>
                <a:gd name="T120" fmla="*/ 2122853158 w 1777"/>
                <a:gd name="T121" fmla="*/ 43844808 h 1777"/>
                <a:gd name="T122" fmla="*/ 2147483647 w 1777"/>
                <a:gd name="T123" fmla="*/ 16441389 h 1777"/>
                <a:gd name="T124" fmla="*/ 2147483647 w 1777"/>
                <a:gd name="T125" fmla="*/ 5481015 h 17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Freeform 8"/>
            <p:cNvSpPr/>
            <p:nvPr/>
          </p:nvSpPr>
          <p:spPr bwMode="auto">
            <a:xfrm>
              <a:off x="3308350" y="3146425"/>
              <a:ext cx="369887" cy="214313"/>
            </a:xfrm>
            <a:custGeom>
              <a:avLst/>
              <a:gdLst>
                <a:gd name="T0" fmla="*/ 520805850 w 224"/>
                <a:gd name="T1" fmla="*/ 157322355 h 129"/>
                <a:gd name="T2" fmla="*/ 507171221 w 224"/>
                <a:gd name="T3" fmla="*/ 160083504 h 129"/>
                <a:gd name="T4" fmla="*/ 507171221 w 224"/>
                <a:gd name="T5" fmla="*/ 157322355 h 129"/>
                <a:gd name="T6" fmla="*/ 417189603 w 224"/>
                <a:gd name="T7" fmla="*/ 57960868 h 129"/>
                <a:gd name="T8" fmla="*/ 370834835 w 224"/>
                <a:gd name="T9" fmla="*/ 74521116 h 129"/>
                <a:gd name="T10" fmla="*/ 291759930 w 224"/>
                <a:gd name="T11" fmla="*/ 5520636 h 129"/>
                <a:gd name="T12" fmla="*/ 256311876 w 224"/>
                <a:gd name="T13" fmla="*/ 0 h 129"/>
                <a:gd name="T14" fmla="*/ 128155938 w 224"/>
                <a:gd name="T15" fmla="*/ 143523256 h 129"/>
                <a:gd name="T16" fmla="*/ 130883854 w 224"/>
                <a:gd name="T17" fmla="*/ 168363628 h 129"/>
                <a:gd name="T18" fmla="*/ 89981618 w 224"/>
                <a:gd name="T19" fmla="*/ 157322355 h 129"/>
                <a:gd name="T20" fmla="*/ 0 w 224"/>
                <a:gd name="T21" fmla="*/ 256685504 h 129"/>
                <a:gd name="T22" fmla="*/ 79074905 w 224"/>
                <a:gd name="T23" fmla="*/ 356046992 h 129"/>
                <a:gd name="T24" fmla="*/ 291759930 w 224"/>
                <a:gd name="T25" fmla="*/ 353287504 h 129"/>
                <a:gd name="T26" fmla="*/ 534438828 w 224"/>
                <a:gd name="T27" fmla="*/ 353287504 h 129"/>
                <a:gd name="T28" fmla="*/ 610787468 w 224"/>
                <a:gd name="T29" fmla="*/ 256685504 h 129"/>
                <a:gd name="T30" fmla="*/ 520805850 w 224"/>
                <a:gd name="T31" fmla="*/ 157322355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Freeform 9"/>
            <p:cNvSpPr/>
            <p:nvPr/>
          </p:nvSpPr>
          <p:spPr bwMode="auto">
            <a:xfrm>
              <a:off x="1590675" y="3297238"/>
              <a:ext cx="1114425" cy="1522413"/>
            </a:xfrm>
            <a:custGeom>
              <a:avLst/>
              <a:gdLst>
                <a:gd name="T0" fmla="*/ 350302513 w 702"/>
                <a:gd name="T1" fmla="*/ 0 h 959"/>
                <a:gd name="T2" fmla="*/ 0 w 702"/>
                <a:gd name="T3" fmla="*/ 352821991 h 959"/>
                <a:gd name="T4" fmla="*/ 0 w 702"/>
                <a:gd name="T5" fmla="*/ 2147483647 h 959"/>
                <a:gd name="T6" fmla="*/ 1769149688 w 702"/>
                <a:gd name="T7" fmla="*/ 2147483647 h 959"/>
                <a:gd name="T8" fmla="*/ 1769149688 w 702"/>
                <a:gd name="T9" fmla="*/ 0 h 959"/>
                <a:gd name="T10" fmla="*/ 350302513 w 702"/>
                <a:gd name="T11" fmla="*/ 0 h 9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0"/>
            <p:cNvSpPr/>
            <p:nvPr/>
          </p:nvSpPr>
          <p:spPr bwMode="auto">
            <a:xfrm>
              <a:off x="1590675" y="3297238"/>
              <a:ext cx="220662" cy="222250"/>
            </a:xfrm>
            <a:custGeom>
              <a:avLst/>
              <a:gdLst>
                <a:gd name="T0" fmla="*/ 350300131 w 139"/>
                <a:gd name="T1" fmla="*/ 352821875 h 140"/>
                <a:gd name="T2" fmla="*/ 350300131 w 139"/>
                <a:gd name="T3" fmla="*/ 0 h 140"/>
                <a:gd name="T4" fmla="*/ 0 w 139"/>
                <a:gd name="T5" fmla="*/ 352821875 h 140"/>
                <a:gd name="T6" fmla="*/ 350300131 w 139"/>
                <a:gd name="T7" fmla="*/ 352821875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22" name="Freeform 12"/>
            <p:cNvSpPr>
              <a:spLocks noEditPoints="1"/>
            </p:cNvSpPr>
            <p:nvPr/>
          </p:nvSpPr>
          <p:spPr bwMode="auto">
            <a:xfrm>
              <a:off x="1077913" y="3776663"/>
              <a:ext cx="161925" cy="133350"/>
            </a:xfrm>
            <a:custGeom>
              <a:avLst/>
              <a:gdLst>
                <a:gd name="T0" fmla="*/ 133774834 w 98"/>
                <a:gd name="T1" fmla="*/ 219533611 h 81"/>
                <a:gd name="T2" fmla="*/ 0 w 98"/>
                <a:gd name="T3" fmla="*/ 108411904 h 81"/>
                <a:gd name="T4" fmla="*/ 133774834 w 98"/>
                <a:gd name="T5" fmla="*/ 0 h 81"/>
                <a:gd name="T6" fmla="*/ 267548017 w 98"/>
                <a:gd name="T7" fmla="*/ 108411904 h 81"/>
                <a:gd name="T8" fmla="*/ 133774834 w 98"/>
                <a:gd name="T9" fmla="*/ 219533611 h 81"/>
                <a:gd name="T10" fmla="*/ 133774834 w 98"/>
                <a:gd name="T11" fmla="*/ 46074894 h 81"/>
                <a:gd name="T12" fmla="*/ 46411340 w 98"/>
                <a:gd name="T13" fmla="*/ 108411904 h 81"/>
                <a:gd name="T14" fmla="*/ 133774834 w 98"/>
                <a:gd name="T15" fmla="*/ 173458717 h 81"/>
                <a:gd name="T16" fmla="*/ 221136677 w 98"/>
                <a:gd name="T17" fmla="*/ 108411904 h 81"/>
                <a:gd name="T18" fmla="*/ 133774834 w 98"/>
                <a:gd name="T19" fmla="*/ 46074894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3" name="Freeform 13"/>
            <p:cNvSpPr/>
            <p:nvPr/>
          </p:nvSpPr>
          <p:spPr bwMode="auto">
            <a:xfrm>
              <a:off x="903288" y="3722688"/>
              <a:ext cx="255587" cy="311150"/>
            </a:xfrm>
            <a:custGeom>
              <a:avLst/>
              <a:gdLst>
                <a:gd name="T0" fmla="*/ 424186458 w 154"/>
                <a:gd name="T1" fmla="*/ 63001255 h 188"/>
                <a:gd name="T2" fmla="*/ 424186458 w 154"/>
                <a:gd name="T3" fmla="*/ 19173791 h 188"/>
                <a:gd name="T4" fmla="*/ 404904577 w 154"/>
                <a:gd name="T5" fmla="*/ 0 h 188"/>
                <a:gd name="T6" fmla="*/ 19281882 w 154"/>
                <a:gd name="T7" fmla="*/ 0 h 188"/>
                <a:gd name="T8" fmla="*/ 0 w 154"/>
                <a:gd name="T9" fmla="*/ 19173791 h 188"/>
                <a:gd name="T10" fmla="*/ 0 w 154"/>
                <a:gd name="T11" fmla="*/ 63001255 h 188"/>
                <a:gd name="T12" fmla="*/ 0 w 154"/>
                <a:gd name="T13" fmla="*/ 63001255 h 188"/>
                <a:gd name="T14" fmla="*/ 0 w 154"/>
                <a:gd name="T15" fmla="*/ 454707659 h 188"/>
                <a:gd name="T16" fmla="*/ 60597354 w 154"/>
                <a:gd name="T17" fmla="*/ 514969801 h 188"/>
                <a:gd name="T18" fmla="*/ 363589104 w 154"/>
                <a:gd name="T19" fmla="*/ 514969801 h 188"/>
                <a:gd name="T20" fmla="*/ 424186458 w 154"/>
                <a:gd name="T21" fmla="*/ 454707659 h 188"/>
                <a:gd name="T22" fmla="*/ 424186458 w 154"/>
                <a:gd name="T23" fmla="*/ 63001255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Freeform 14"/>
            <p:cNvSpPr/>
            <p:nvPr/>
          </p:nvSpPr>
          <p:spPr bwMode="auto">
            <a:xfrm>
              <a:off x="903288" y="3981450"/>
              <a:ext cx="255587" cy="52388"/>
            </a:xfrm>
            <a:custGeom>
              <a:avLst/>
              <a:gdLst>
                <a:gd name="T0" fmla="*/ 363589104 w 154"/>
                <a:gd name="T1" fmla="*/ 58964331 h 32"/>
                <a:gd name="T2" fmla="*/ 60597354 w 154"/>
                <a:gd name="T3" fmla="*/ 58964331 h 32"/>
                <a:gd name="T4" fmla="*/ 0 w 154"/>
                <a:gd name="T5" fmla="*/ 0 h 32"/>
                <a:gd name="T6" fmla="*/ 0 w 154"/>
                <a:gd name="T7" fmla="*/ 26801373 h 32"/>
                <a:gd name="T8" fmla="*/ 60597354 w 154"/>
                <a:gd name="T9" fmla="*/ 85765705 h 32"/>
                <a:gd name="T10" fmla="*/ 363589104 w 154"/>
                <a:gd name="T11" fmla="*/ 85765705 h 32"/>
                <a:gd name="T12" fmla="*/ 424186458 w 154"/>
                <a:gd name="T13" fmla="*/ 26801373 h 32"/>
                <a:gd name="T14" fmla="*/ 424186458 w 154"/>
                <a:gd name="T15" fmla="*/ 0 h 32"/>
                <a:gd name="T16" fmla="*/ 363589104 w 154"/>
                <a:gd name="T17" fmla="*/ 5896433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5" name="Freeform 15"/>
            <p:cNvSpPr/>
            <p:nvPr/>
          </p:nvSpPr>
          <p:spPr bwMode="auto">
            <a:xfrm>
              <a:off x="946150" y="3763963"/>
              <a:ext cx="22225" cy="212725"/>
            </a:xfrm>
            <a:custGeom>
              <a:avLst/>
              <a:gdLst>
                <a:gd name="T0" fmla="*/ 20458967 w 13"/>
                <a:gd name="T1" fmla="*/ 353530669 h 128"/>
                <a:gd name="T2" fmla="*/ 0 w 13"/>
                <a:gd name="T3" fmla="*/ 336959724 h 128"/>
                <a:gd name="T4" fmla="*/ 0 w 13"/>
                <a:gd name="T5" fmla="*/ 19333046 h 128"/>
                <a:gd name="T6" fmla="*/ 20458967 w 13"/>
                <a:gd name="T7" fmla="*/ 0 h 128"/>
                <a:gd name="T8" fmla="*/ 37996202 w 13"/>
                <a:gd name="T9" fmla="*/ 19333046 h 128"/>
                <a:gd name="T10" fmla="*/ 37996202 w 13"/>
                <a:gd name="T11" fmla="*/ 336959724 h 128"/>
                <a:gd name="T12" fmla="*/ 20458967 w 13"/>
                <a:gd name="T13" fmla="*/ 3535306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Freeform 16"/>
            <p:cNvSpPr/>
            <p:nvPr/>
          </p:nvSpPr>
          <p:spPr bwMode="auto">
            <a:xfrm>
              <a:off x="1158875" y="3803650"/>
              <a:ext cx="52387" cy="77788"/>
            </a:xfrm>
            <a:custGeom>
              <a:avLst/>
              <a:gdLst>
                <a:gd name="T0" fmla="*/ 85762430 w 32"/>
                <a:gd name="T1" fmla="*/ 63001660 h 47"/>
                <a:gd name="T2" fmla="*/ 0 w 32"/>
                <a:gd name="T3" fmla="*/ 0 h 47"/>
                <a:gd name="T4" fmla="*/ 0 w 32"/>
                <a:gd name="T5" fmla="*/ 128744105 h 47"/>
                <a:gd name="T6" fmla="*/ 85762430 w 32"/>
                <a:gd name="T7" fmla="*/ 6300166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Freeform 17"/>
            <p:cNvSpPr/>
            <p:nvPr/>
          </p:nvSpPr>
          <p:spPr bwMode="auto">
            <a:xfrm>
              <a:off x="931863" y="3729038"/>
              <a:ext cx="487362" cy="452438"/>
            </a:xfrm>
            <a:custGeom>
              <a:avLst/>
              <a:gdLst>
                <a:gd name="T0" fmla="*/ 807897004 w 294"/>
                <a:gd name="T1" fmla="*/ 252685794 h 273"/>
                <a:gd name="T2" fmla="*/ 373720454 w 294"/>
                <a:gd name="T3" fmla="*/ 0 h 273"/>
                <a:gd name="T4" fmla="*/ 376468910 w 294"/>
                <a:gd name="T5" fmla="*/ 8240006 h 273"/>
                <a:gd name="T6" fmla="*/ 376468910 w 294"/>
                <a:gd name="T7" fmla="*/ 52184497 h 273"/>
                <a:gd name="T8" fmla="*/ 376468910 w 294"/>
                <a:gd name="T9" fmla="*/ 52184497 h 273"/>
                <a:gd name="T10" fmla="*/ 376468910 w 294"/>
                <a:gd name="T11" fmla="*/ 76904516 h 273"/>
                <a:gd name="T12" fmla="*/ 511118411 w 294"/>
                <a:gd name="T13" fmla="*/ 186767401 h 273"/>
                <a:gd name="T14" fmla="*/ 376468910 w 294"/>
                <a:gd name="T15" fmla="*/ 299378059 h 273"/>
                <a:gd name="T16" fmla="*/ 376468910 w 294"/>
                <a:gd name="T17" fmla="*/ 417480950 h 273"/>
                <a:gd name="T18" fmla="*/ 376468910 w 294"/>
                <a:gd name="T19" fmla="*/ 444947085 h 273"/>
                <a:gd name="T20" fmla="*/ 316014472 w 294"/>
                <a:gd name="T21" fmla="*/ 505371589 h 273"/>
                <a:gd name="T22" fmla="*/ 13738967 w 294"/>
                <a:gd name="T23" fmla="*/ 505371589 h 273"/>
                <a:gd name="T24" fmla="*/ 0 w 294"/>
                <a:gd name="T25" fmla="*/ 505371589 h 273"/>
                <a:gd name="T26" fmla="*/ 423184382 w 294"/>
                <a:gd name="T27" fmla="*/ 749817377 h 273"/>
                <a:gd name="T28" fmla="*/ 807897004 w 294"/>
                <a:gd name="T29" fmla="*/ 252685794 h 2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Freeform 18"/>
            <p:cNvSpPr/>
            <p:nvPr/>
          </p:nvSpPr>
          <p:spPr bwMode="auto">
            <a:xfrm>
              <a:off x="992188" y="3584575"/>
              <a:ext cx="53975" cy="109538"/>
            </a:xfrm>
            <a:custGeom>
              <a:avLst/>
              <a:gdLst>
                <a:gd name="T0" fmla="*/ 51210468 w 32"/>
                <a:gd name="T1" fmla="*/ 163046496 h 67"/>
                <a:gd name="T2" fmla="*/ 45521166 w 32"/>
                <a:gd name="T3" fmla="*/ 179083186 h 67"/>
                <a:gd name="T4" fmla="*/ 45521166 w 32"/>
                <a:gd name="T5" fmla="*/ 179083186 h 67"/>
                <a:gd name="T6" fmla="*/ 19915088 w 32"/>
                <a:gd name="T7" fmla="*/ 163046496 h 67"/>
                <a:gd name="T8" fmla="*/ 36984682 w 32"/>
                <a:gd name="T9" fmla="*/ 16036690 h 67"/>
                <a:gd name="T10" fmla="*/ 45521166 w 32"/>
                <a:gd name="T11" fmla="*/ 0 h 67"/>
                <a:gd name="T12" fmla="*/ 45521166 w 32"/>
                <a:gd name="T13" fmla="*/ 0 h 67"/>
                <a:gd name="T14" fmla="*/ 71125556 w 32"/>
                <a:gd name="T15" fmla="*/ 16036690 h 67"/>
                <a:gd name="T16" fmla="*/ 51210468 w 32"/>
                <a:gd name="T17" fmla="*/ 16304649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Freeform 19"/>
            <p:cNvSpPr/>
            <p:nvPr/>
          </p:nvSpPr>
          <p:spPr bwMode="auto">
            <a:xfrm>
              <a:off x="1038225" y="3584575"/>
              <a:ext cx="52387" cy="109538"/>
            </a:xfrm>
            <a:custGeom>
              <a:avLst/>
              <a:gdLst>
                <a:gd name="T0" fmla="*/ 50921801 w 32"/>
                <a:gd name="T1" fmla="*/ 163046496 h 67"/>
                <a:gd name="T2" fmla="*/ 42882034 w 32"/>
                <a:gd name="T3" fmla="*/ 179083186 h 67"/>
                <a:gd name="T4" fmla="*/ 42882034 w 32"/>
                <a:gd name="T5" fmla="*/ 179083186 h 67"/>
                <a:gd name="T6" fmla="*/ 18761094 w 32"/>
                <a:gd name="T7" fmla="*/ 163046496 h 67"/>
                <a:gd name="T8" fmla="*/ 37520552 w 32"/>
                <a:gd name="T9" fmla="*/ 16036690 h 67"/>
                <a:gd name="T10" fmla="*/ 42882034 w 32"/>
                <a:gd name="T11" fmla="*/ 0 h 67"/>
                <a:gd name="T12" fmla="*/ 42882034 w 32"/>
                <a:gd name="T13" fmla="*/ 0 h 67"/>
                <a:gd name="T14" fmla="*/ 67001336 w 32"/>
                <a:gd name="T15" fmla="*/ 16036690 h 67"/>
                <a:gd name="T16" fmla="*/ 50921801 w 32"/>
                <a:gd name="T17" fmla="*/ 16304649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Oval 20"/>
            <p:cNvSpPr>
              <a:spLocks noChangeArrowheads="1"/>
            </p:cNvSpPr>
            <p:nvPr/>
          </p:nvSpPr>
          <p:spPr bwMode="auto"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31" name="Freeform 21"/>
            <p:cNvSpPr/>
            <p:nvPr/>
          </p:nvSpPr>
          <p:spPr bwMode="auto">
            <a:xfrm>
              <a:off x="3935413" y="4341813"/>
              <a:ext cx="128587" cy="12700"/>
            </a:xfrm>
            <a:custGeom>
              <a:avLst/>
              <a:gdLst>
                <a:gd name="T0" fmla="*/ 204131069 w 81"/>
                <a:gd name="T1" fmla="*/ 20161250 h 8"/>
                <a:gd name="T2" fmla="*/ 10080586 w 81"/>
                <a:gd name="T3" fmla="*/ 20161250 h 8"/>
                <a:gd name="T4" fmla="*/ 0 w 81"/>
                <a:gd name="T5" fmla="*/ 0 h 8"/>
                <a:gd name="T6" fmla="*/ 199090776 w 81"/>
                <a:gd name="T7" fmla="*/ 0 h 8"/>
                <a:gd name="T8" fmla="*/ 204131069 w 81"/>
                <a:gd name="T9" fmla="*/ 2016125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Freeform 22"/>
            <p:cNvSpPr/>
            <p:nvPr/>
          </p:nvSpPr>
          <p:spPr bwMode="auto">
            <a:xfrm>
              <a:off x="3840163" y="4383088"/>
              <a:ext cx="88900" cy="103188"/>
            </a:xfrm>
            <a:custGeom>
              <a:avLst/>
              <a:gdLst>
                <a:gd name="T0" fmla="*/ 124674019 w 54"/>
                <a:gd name="T1" fmla="*/ 116339477 h 62"/>
                <a:gd name="T2" fmla="*/ 35234033 w 54"/>
                <a:gd name="T3" fmla="*/ 157887626 h 62"/>
                <a:gd name="T4" fmla="*/ 21681722 w 54"/>
                <a:gd name="T5" fmla="*/ 58169739 h 62"/>
                <a:gd name="T6" fmla="*/ 111121707 w 54"/>
                <a:gd name="T7" fmla="*/ 16619925 h 62"/>
                <a:gd name="T8" fmla="*/ 124674019 w 54"/>
                <a:gd name="T9" fmla="*/ 11633947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23"/>
            <p:cNvSpPr/>
            <p:nvPr/>
          </p:nvSpPr>
          <p:spPr bwMode="auto">
            <a:xfrm>
              <a:off x="3910013" y="4337050"/>
              <a:ext cx="46037" cy="49213"/>
            </a:xfrm>
            <a:custGeom>
              <a:avLst/>
              <a:gdLst>
                <a:gd name="T0" fmla="*/ 64879286 w 28"/>
                <a:gd name="T1" fmla="*/ 59203239 h 30"/>
                <a:gd name="T2" fmla="*/ 27033584 w 28"/>
                <a:gd name="T3" fmla="*/ 75348384 h 30"/>
                <a:gd name="T4" fmla="*/ 10813762 w 28"/>
                <a:gd name="T5" fmla="*/ 64583860 h 30"/>
                <a:gd name="T6" fmla="*/ 13516792 w 28"/>
                <a:gd name="T7" fmla="*/ 24219358 h 30"/>
                <a:gd name="T8" fmla="*/ 13516792 w 28"/>
                <a:gd name="T9" fmla="*/ 24219358 h 30"/>
                <a:gd name="T10" fmla="*/ 51362494 w 28"/>
                <a:gd name="T11" fmla="*/ 8072572 h 30"/>
                <a:gd name="T12" fmla="*/ 64879286 w 28"/>
                <a:gd name="T13" fmla="*/ 18837096 h 30"/>
                <a:gd name="T14" fmla="*/ 64879286 w 28"/>
                <a:gd name="T15" fmla="*/ 59203239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24"/>
            <p:cNvSpPr/>
            <p:nvPr/>
          </p:nvSpPr>
          <p:spPr bwMode="auto">
            <a:xfrm>
              <a:off x="4059238" y="4341813"/>
              <a:ext cx="66675" cy="211138"/>
            </a:xfrm>
            <a:custGeom>
              <a:avLst/>
              <a:gdLst>
                <a:gd name="T0" fmla="*/ 105846563 w 42"/>
                <a:gd name="T1" fmla="*/ 335182369 h 133"/>
                <a:gd name="T2" fmla="*/ 83165950 w 42"/>
                <a:gd name="T3" fmla="*/ 335182369 h 133"/>
                <a:gd name="T4" fmla="*/ 0 w 42"/>
                <a:gd name="T5" fmla="*/ 0 h 133"/>
                <a:gd name="T6" fmla="*/ 22682200 w 42"/>
                <a:gd name="T7" fmla="*/ 0 h 133"/>
                <a:gd name="T8" fmla="*/ 105846563 w 42"/>
                <a:gd name="T9" fmla="*/ 335182369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Oval 25"/>
            <p:cNvSpPr>
              <a:spLocks noChangeArrowheads="1"/>
            </p:cNvSpPr>
            <p:nvPr/>
          </p:nvSpPr>
          <p:spPr bwMode="auto"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36" name="Freeform 26"/>
            <p:cNvSpPr/>
            <p:nvPr/>
          </p:nvSpPr>
          <p:spPr bwMode="auto">
            <a:xfrm>
              <a:off x="3987800" y="4541838"/>
              <a:ext cx="209550" cy="53975"/>
            </a:xfrm>
            <a:custGeom>
              <a:avLst/>
              <a:gdLst>
                <a:gd name="T0" fmla="*/ 255915000 w 127"/>
                <a:gd name="T1" fmla="*/ 0 h 33"/>
                <a:gd name="T2" fmla="*/ 89842500 w 127"/>
                <a:gd name="T3" fmla="*/ 0 h 33"/>
                <a:gd name="T4" fmla="*/ 0 w 127"/>
                <a:gd name="T5" fmla="*/ 88281837 h 33"/>
                <a:gd name="T6" fmla="*/ 345757500 w 127"/>
                <a:gd name="T7" fmla="*/ 88281837 h 33"/>
                <a:gd name="T8" fmla="*/ 255915000 w 127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27"/>
            <p:cNvSpPr/>
            <p:nvPr/>
          </p:nvSpPr>
          <p:spPr bwMode="auto">
            <a:xfrm>
              <a:off x="3811588" y="4330700"/>
              <a:ext cx="182562" cy="147638"/>
            </a:xfrm>
            <a:custGeom>
              <a:avLst/>
              <a:gdLst>
                <a:gd name="T0" fmla="*/ 203828813 w 110"/>
                <a:gd name="T1" fmla="*/ 41277262 h 89"/>
                <a:gd name="T2" fmla="*/ 0 w 110"/>
                <a:gd name="T3" fmla="*/ 96313059 h 89"/>
                <a:gd name="T4" fmla="*/ 261672753 w 110"/>
                <a:gd name="T5" fmla="*/ 244909877 h 89"/>
                <a:gd name="T6" fmla="*/ 203828813 w 110"/>
                <a:gd name="T7" fmla="*/ 41277262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28"/>
            <p:cNvSpPr/>
            <p:nvPr/>
          </p:nvSpPr>
          <p:spPr bwMode="auto">
            <a:xfrm>
              <a:off x="3803650" y="4383088"/>
              <a:ext cx="171450" cy="104775"/>
            </a:xfrm>
            <a:custGeom>
              <a:avLst/>
              <a:gdLst>
                <a:gd name="T0" fmla="*/ 277209922 w 104"/>
                <a:gd name="T1" fmla="*/ 165953621 h 63"/>
                <a:gd name="T2" fmla="*/ 266339332 w 104"/>
                <a:gd name="T3" fmla="*/ 171485076 h 63"/>
                <a:gd name="T4" fmla="*/ 5435295 w 104"/>
                <a:gd name="T5" fmla="*/ 22127482 h 63"/>
                <a:gd name="T6" fmla="*/ 2718472 w 104"/>
                <a:gd name="T7" fmla="*/ 8297182 h 63"/>
                <a:gd name="T8" fmla="*/ 2718472 w 104"/>
                <a:gd name="T9" fmla="*/ 8297182 h 63"/>
                <a:gd name="T10" fmla="*/ 16305884 w 104"/>
                <a:gd name="T11" fmla="*/ 0 h 63"/>
                <a:gd name="T12" fmla="*/ 277209922 w 104"/>
                <a:gd name="T13" fmla="*/ 152123321 h 63"/>
                <a:gd name="T14" fmla="*/ 277209922 w 104"/>
                <a:gd name="T15" fmla="*/ 16595362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29"/>
            <p:cNvSpPr/>
            <p:nvPr/>
          </p:nvSpPr>
          <p:spPr bwMode="auto">
            <a:xfrm>
              <a:off x="3990975" y="4340225"/>
              <a:ext cx="357187" cy="385763"/>
            </a:xfrm>
            <a:custGeom>
              <a:avLst/>
              <a:gdLst>
                <a:gd name="T0" fmla="*/ 590659967 w 216"/>
                <a:gd name="T1" fmla="*/ 260406581 h 233"/>
                <a:gd name="T2" fmla="*/ 144930279 w 216"/>
                <a:gd name="T3" fmla="*/ 0 h 233"/>
                <a:gd name="T4" fmla="*/ 150398878 w 216"/>
                <a:gd name="T5" fmla="*/ 19187156 h 233"/>
                <a:gd name="T6" fmla="*/ 144930279 w 216"/>
                <a:gd name="T7" fmla="*/ 35634236 h 233"/>
                <a:gd name="T8" fmla="*/ 218762155 w 216"/>
                <a:gd name="T9" fmla="*/ 331676710 h 233"/>
                <a:gd name="T10" fmla="*/ 251577057 w 216"/>
                <a:gd name="T11" fmla="*/ 331676710 h 233"/>
                <a:gd name="T12" fmla="*/ 341816383 w 216"/>
                <a:gd name="T13" fmla="*/ 422133994 h 233"/>
                <a:gd name="T14" fmla="*/ 0 w 216"/>
                <a:gd name="T15" fmla="*/ 422133994 h 233"/>
                <a:gd name="T16" fmla="*/ 371897813 w 216"/>
                <a:gd name="T17" fmla="*/ 638682799 h 233"/>
                <a:gd name="T18" fmla="*/ 590659967 w 216"/>
                <a:gd name="T19" fmla="*/ 260406581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30"/>
            <p:cNvSpPr/>
            <p:nvPr/>
          </p:nvSpPr>
          <p:spPr bwMode="auto">
            <a:xfrm>
              <a:off x="3863975" y="4354513"/>
              <a:ext cx="246062" cy="239713"/>
            </a:xfrm>
            <a:custGeom>
              <a:avLst/>
              <a:gdLst>
                <a:gd name="T0" fmla="*/ 295766524 w 148"/>
                <a:gd name="T1" fmla="*/ 308834657 h 145"/>
                <a:gd name="T2" fmla="*/ 409098026 w 148"/>
                <a:gd name="T3" fmla="*/ 308834657 h 145"/>
                <a:gd name="T4" fmla="*/ 334464761 w 148"/>
                <a:gd name="T5" fmla="*/ 21865132 h 145"/>
                <a:gd name="T6" fmla="*/ 309587561 w 148"/>
                <a:gd name="T7" fmla="*/ 0 h 145"/>
                <a:gd name="T8" fmla="*/ 146501657 w 148"/>
                <a:gd name="T9" fmla="*/ 0 h 145"/>
                <a:gd name="T10" fmla="*/ 146501657 w 148"/>
                <a:gd name="T11" fmla="*/ 24597860 h 145"/>
                <a:gd name="T12" fmla="*/ 176906940 w 148"/>
                <a:gd name="T13" fmla="*/ 196779575 h 145"/>
                <a:gd name="T14" fmla="*/ 179671812 w 148"/>
                <a:gd name="T15" fmla="*/ 199512303 h 145"/>
                <a:gd name="T16" fmla="*/ 179671812 w 148"/>
                <a:gd name="T17" fmla="*/ 213177597 h 145"/>
                <a:gd name="T18" fmla="*/ 168613986 w 148"/>
                <a:gd name="T19" fmla="*/ 218643054 h 145"/>
                <a:gd name="T20" fmla="*/ 82924557 w 148"/>
                <a:gd name="T21" fmla="*/ 169448987 h 145"/>
                <a:gd name="T22" fmla="*/ 0 w 148"/>
                <a:gd name="T23" fmla="*/ 204977760 h 145"/>
                <a:gd name="T24" fmla="*/ 204549013 w 148"/>
                <a:gd name="T25" fmla="*/ 325232679 h 145"/>
                <a:gd name="T26" fmla="*/ 204549013 w 148"/>
                <a:gd name="T27" fmla="*/ 396291878 h 145"/>
                <a:gd name="T28" fmla="*/ 204549013 w 148"/>
                <a:gd name="T29" fmla="*/ 396291878 h 145"/>
                <a:gd name="T30" fmla="*/ 295766524 w 148"/>
                <a:gd name="T31" fmla="*/ 30883465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31"/>
            <p:cNvSpPr/>
            <p:nvPr/>
          </p:nvSpPr>
          <p:spPr bwMode="auto">
            <a:xfrm>
              <a:off x="3857625" y="4475163"/>
              <a:ext cx="6350" cy="3175"/>
            </a:xfrm>
            <a:custGeom>
              <a:avLst/>
              <a:gdLst>
                <a:gd name="T0" fmla="*/ 5040313 w 4"/>
                <a:gd name="T1" fmla="*/ 5040313 h 2"/>
                <a:gd name="T2" fmla="*/ 10080625 w 4"/>
                <a:gd name="T3" fmla="*/ 5040313 h 2"/>
                <a:gd name="T4" fmla="*/ 0 w 4"/>
                <a:gd name="T5" fmla="*/ 0 h 2"/>
                <a:gd name="T6" fmla="*/ 5040313 w 4"/>
                <a:gd name="T7" fmla="*/ 504031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32"/>
            <p:cNvSpPr/>
            <p:nvPr/>
          </p:nvSpPr>
          <p:spPr bwMode="auto">
            <a:xfrm>
              <a:off x="4070350" y="4335463"/>
              <a:ext cx="7937" cy="4763"/>
            </a:xfrm>
            <a:custGeom>
              <a:avLst/>
              <a:gdLst>
                <a:gd name="T0" fmla="*/ 0 w 5"/>
                <a:gd name="T1" fmla="*/ 0 h 3"/>
                <a:gd name="T2" fmla="*/ 12599194 w 5"/>
                <a:gd name="T3" fmla="*/ 7562056 h 3"/>
                <a:gd name="T4" fmla="*/ 0 w 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Freeform 33"/>
            <p:cNvSpPr/>
            <p:nvPr/>
          </p:nvSpPr>
          <p:spPr bwMode="auto">
            <a:xfrm>
              <a:off x="3987800" y="4594225"/>
              <a:ext cx="3175" cy="1588"/>
            </a:xfrm>
            <a:custGeom>
              <a:avLst/>
              <a:gdLst>
                <a:gd name="T0" fmla="*/ 0 w 2"/>
                <a:gd name="T1" fmla="*/ 2521744 h 1"/>
                <a:gd name="T2" fmla="*/ 5040313 w 2"/>
                <a:gd name="T3" fmla="*/ 2521744 h 1"/>
                <a:gd name="T4" fmla="*/ 0 w 2"/>
                <a:gd name="T5" fmla="*/ 0 h 1"/>
                <a:gd name="T6" fmla="*/ 0 w 2"/>
                <a:gd name="T7" fmla="*/ 252174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Oval 34"/>
            <p:cNvSpPr>
              <a:spLocks noChangeArrowheads="1"/>
            </p:cNvSpPr>
            <p:nvPr/>
          </p:nvSpPr>
          <p:spPr bwMode="auto"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45" name="Freeform 35"/>
            <p:cNvSpPr/>
            <p:nvPr/>
          </p:nvSpPr>
          <p:spPr bwMode="auto">
            <a:xfrm>
              <a:off x="1128713" y="4648200"/>
              <a:ext cx="273050" cy="307975"/>
            </a:xfrm>
            <a:custGeom>
              <a:avLst/>
              <a:gdLst>
                <a:gd name="T0" fmla="*/ 446378830 w 165"/>
                <a:gd name="T1" fmla="*/ 438657403 h 186"/>
                <a:gd name="T2" fmla="*/ 290283592 w 165"/>
                <a:gd name="T3" fmla="*/ 216587558 h 186"/>
                <a:gd name="T4" fmla="*/ 279330150 w 165"/>
                <a:gd name="T5" fmla="*/ 186429189 h 186"/>
                <a:gd name="T6" fmla="*/ 279330150 w 165"/>
                <a:gd name="T7" fmla="*/ 38382626 h 186"/>
                <a:gd name="T8" fmla="*/ 298498260 w 165"/>
                <a:gd name="T9" fmla="*/ 19190485 h 186"/>
                <a:gd name="T10" fmla="*/ 279330150 w 165"/>
                <a:gd name="T11" fmla="*/ 0 h 186"/>
                <a:gd name="T12" fmla="*/ 262897505 w 165"/>
                <a:gd name="T13" fmla="*/ 0 h 186"/>
                <a:gd name="T14" fmla="*/ 240990620 w 165"/>
                <a:gd name="T15" fmla="*/ 0 h 186"/>
                <a:gd name="T16" fmla="*/ 208126984 w 165"/>
                <a:gd name="T17" fmla="*/ 0 h 186"/>
                <a:gd name="T18" fmla="*/ 186220100 w 165"/>
                <a:gd name="T19" fmla="*/ 0 h 186"/>
                <a:gd name="T20" fmla="*/ 169789109 w 165"/>
                <a:gd name="T21" fmla="*/ 0 h 186"/>
                <a:gd name="T22" fmla="*/ 150619345 w 165"/>
                <a:gd name="T23" fmla="*/ 19190485 h 186"/>
                <a:gd name="T24" fmla="*/ 169789109 w 165"/>
                <a:gd name="T25" fmla="*/ 38382626 h 186"/>
                <a:gd name="T26" fmla="*/ 169789109 w 165"/>
                <a:gd name="T27" fmla="*/ 186429189 h 186"/>
                <a:gd name="T28" fmla="*/ 161572787 w 165"/>
                <a:gd name="T29" fmla="*/ 216587558 h 186"/>
                <a:gd name="T30" fmla="*/ 5477548 w 165"/>
                <a:gd name="T31" fmla="*/ 438657403 h 186"/>
                <a:gd name="T32" fmla="*/ 2738774 w 165"/>
                <a:gd name="T33" fmla="*/ 466073801 h 186"/>
                <a:gd name="T34" fmla="*/ 21908539 w 165"/>
                <a:gd name="T35" fmla="*/ 496230514 h 186"/>
                <a:gd name="T36" fmla="*/ 46554198 w 165"/>
                <a:gd name="T37" fmla="*/ 509938713 h 186"/>
                <a:gd name="T38" fmla="*/ 208126984 w 165"/>
                <a:gd name="T39" fmla="*/ 509938713 h 186"/>
                <a:gd name="T40" fmla="*/ 240990620 w 165"/>
                <a:gd name="T41" fmla="*/ 509938713 h 186"/>
                <a:gd name="T42" fmla="*/ 402563407 w 165"/>
                <a:gd name="T43" fmla="*/ 509938713 h 186"/>
                <a:gd name="T44" fmla="*/ 427209065 w 165"/>
                <a:gd name="T45" fmla="*/ 496230514 h 186"/>
                <a:gd name="T46" fmla="*/ 446378830 w 165"/>
                <a:gd name="T47" fmla="*/ 466073801 h 186"/>
                <a:gd name="T48" fmla="*/ 446378830 w 165"/>
                <a:gd name="T49" fmla="*/ 438657403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36"/>
            <p:cNvSpPr/>
            <p:nvPr/>
          </p:nvSpPr>
          <p:spPr bwMode="auto">
            <a:xfrm>
              <a:off x="1157288" y="4845050"/>
              <a:ext cx="215900" cy="85725"/>
            </a:xfrm>
            <a:custGeom>
              <a:avLst/>
              <a:gdLst>
                <a:gd name="T0" fmla="*/ 85685313 w 136"/>
                <a:gd name="T1" fmla="*/ 0 h 54"/>
                <a:gd name="T2" fmla="*/ 0 w 136"/>
                <a:gd name="T3" fmla="*/ 123488450 h 54"/>
                <a:gd name="T4" fmla="*/ 7561263 w 136"/>
                <a:gd name="T5" fmla="*/ 136088438 h 54"/>
                <a:gd name="T6" fmla="*/ 335181575 w 136"/>
                <a:gd name="T7" fmla="*/ 136088438 h 54"/>
                <a:gd name="T8" fmla="*/ 342741250 w 136"/>
                <a:gd name="T9" fmla="*/ 123488450 h 54"/>
                <a:gd name="T10" fmla="*/ 257055938 w 136"/>
                <a:gd name="T11" fmla="*/ 0 h 54"/>
                <a:gd name="T12" fmla="*/ 85685313 w 13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Oval 37"/>
            <p:cNvSpPr>
              <a:spLocks noChangeArrowheads="1"/>
            </p:cNvSpPr>
            <p:nvPr/>
          </p:nvSpPr>
          <p:spPr bwMode="auto"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48" name="Oval 38"/>
            <p:cNvSpPr>
              <a:spLocks noChangeArrowheads="1"/>
            </p:cNvSpPr>
            <p:nvPr/>
          </p:nvSpPr>
          <p:spPr bwMode="auto"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49" name="Oval 39"/>
            <p:cNvSpPr>
              <a:spLocks noChangeArrowheads="1"/>
            </p:cNvSpPr>
            <p:nvPr/>
          </p:nvSpPr>
          <p:spPr bwMode="auto"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50" name="Oval 40"/>
            <p:cNvSpPr>
              <a:spLocks noChangeArrowheads="1"/>
            </p:cNvSpPr>
            <p:nvPr/>
          </p:nvSpPr>
          <p:spPr bwMode="auto"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51" name="Freeform 41"/>
            <p:cNvSpPr/>
            <p:nvPr/>
          </p:nvSpPr>
          <p:spPr bwMode="auto">
            <a:xfrm>
              <a:off x="2482850" y="2509838"/>
              <a:ext cx="133350" cy="38100"/>
            </a:xfrm>
            <a:custGeom>
              <a:avLst/>
              <a:gdLst>
                <a:gd name="T0" fmla="*/ 211693125 w 84"/>
                <a:gd name="T1" fmla="*/ 60483750 h 24"/>
                <a:gd name="T2" fmla="*/ 201612500 w 84"/>
                <a:gd name="T3" fmla="*/ 0 h 24"/>
                <a:gd name="T4" fmla="*/ 7561263 w 84"/>
                <a:gd name="T5" fmla="*/ 0 h 24"/>
                <a:gd name="T6" fmla="*/ 0 w 84"/>
                <a:gd name="T7" fmla="*/ 57964388 h 24"/>
                <a:gd name="T8" fmla="*/ 211693125 w 84"/>
                <a:gd name="T9" fmla="*/ 60483750 h 24"/>
                <a:gd name="T10" fmla="*/ 211693125 w 84"/>
                <a:gd name="T11" fmla="*/ 6048375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Freeform 42"/>
            <p:cNvSpPr/>
            <p:nvPr/>
          </p:nvSpPr>
          <p:spPr bwMode="auto">
            <a:xfrm>
              <a:off x="2335213" y="2201863"/>
              <a:ext cx="427037" cy="255588"/>
            </a:xfrm>
            <a:custGeom>
              <a:avLst/>
              <a:gdLst>
                <a:gd name="T0" fmla="*/ 706824029 w 258"/>
                <a:gd name="T1" fmla="*/ 21753012 h 155"/>
                <a:gd name="T2" fmla="*/ 684907761 w 258"/>
                <a:gd name="T3" fmla="*/ 0 h 155"/>
                <a:gd name="T4" fmla="*/ 21916267 w 258"/>
                <a:gd name="T5" fmla="*/ 0 h 155"/>
                <a:gd name="T6" fmla="*/ 0 w 258"/>
                <a:gd name="T7" fmla="*/ 21753012 h 155"/>
                <a:gd name="T8" fmla="*/ 0 w 258"/>
                <a:gd name="T9" fmla="*/ 421453069 h 155"/>
                <a:gd name="T10" fmla="*/ 706824029 w 258"/>
                <a:gd name="T11" fmla="*/ 421453069 h 155"/>
                <a:gd name="T12" fmla="*/ 706824029 w 258"/>
                <a:gd name="T13" fmla="*/ 2175301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43"/>
            <p:cNvSpPr/>
            <p:nvPr/>
          </p:nvSpPr>
          <p:spPr bwMode="auto">
            <a:xfrm>
              <a:off x="2335213" y="2212975"/>
              <a:ext cx="427037" cy="257175"/>
            </a:xfrm>
            <a:custGeom>
              <a:avLst/>
              <a:gdLst>
                <a:gd name="T0" fmla="*/ 706824029 w 258"/>
                <a:gd name="T1" fmla="*/ 24776737 h 155"/>
                <a:gd name="T2" fmla="*/ 684907761 w 258"/>
                <a:gd name="T3" fmla="*/ 0 h 155"/>
                <a:gd name="T4" fmla="*/ 21916267 w 258"/>
                <a:gd name="T5" fmla="*/ 0 h 155"/>
                <a:gd name="T6" fmla="*/ 0 w 258"/>
                <a:gd name="T7" fmla="*/ 24776737 h 155"/>
                <a:gd name="T8" fmla="*/ 0 w 258"/>
                <a:gd name="T9" fmla="*/ 426703101 h 155"/>
                <a:gd name="T10" fmla="*/ 706824029 w 258"/>
                <a:gd name="T11" fmla="*/ 426703101 h 155"/>
                <a:gd name="T12" fmla="*/ 706824029 w 258"/>
                <a:gd name="T13" fmla="*/ 24776737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44"/>
            <p:cNvSpPr/>
            <p:nvPr/>
          </p:nvSpPr>
          <p:spPr bwMode="auto">
            <a:xfrm>
              <a:off x="2335213" y="2470150"/>
              <a:ext cx="427037" cy="41275"/>
            </a:xfrm>
            <a:custGeom>
              <a:avLst/>
              <a:gdLst>
                <a:gd name="T0" fmla="*/ 0 w 258"/>
                <a:gd name="T1" fmla="*/ 0 h 25"/>
                <a:gd name="T2" fmla="*/ 0 w 258"/>
                <a:gd name="T3" fmla="*/ 46338617 h 25"/>
                <a:gd name="T4" fmla="*/ 21916267 w 258"/>
                <a:gd name="T5" fmla="*/ 68145025 h 25"/>
                <a:gd name="T6" fmla="*/ 684907761 w 258"/>
                <a:gd name="T7" fmla="*/ 68145025 h 25"/>
                <a:gd name="T8" fmla="*/ 706824029 w 258"/>
                <a:gd name="T9" fmla="*/ 46338617 h 25"/>
                <a:gd name="T10" fmla="*/ 706824029 w 258"/>
                <a:gd name="T11" fmla="*/ 0 h 25"/>
                <a:gd name="T12" fmla="*/ 0 w 25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5" name="Rectangle 45"/>
            <p:cNvSpPr>
              <a:spLocks noChangeArrowheads="1"/>
            </p:cNvSpPr>
            <p:nvPr/>
          </p:nvSpPr>
          <p:spPr bwMode="auto"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56" name="Freeform 46"/>
            <p:cNvSpPr/>
            <p:nvPr/>
          </p:nvSpPr>
          <p:spPr bwMode="auto">
            <a:xfrm>
              <a:off x="2457450" y="2543175"/>
              <a:ext cx="182562" cy="7938"/>
            </a:xfrm>
            <a:custGeom>
              <a:avLst/>
              <a:gdLst>
                <a:gd name="T0" fmla="*/ 289816381 w 115"/>
                <a:gd name="T1" fmla="*/ 12602369 h 5"/>
                <a:gd name="T2" fmla="*/ 0 w 115"/>
                <a:gd name="T3" fmla="*/ 12602369 h 5"/>
                <a:gd name="T4" fmla="*/ 40322390 w 115"/>
                <a:gd name="T5" fmla="*/ 0 h 5"/>
                <a:gd name="T6" fmla="*/ 249493992 w 115"/>
                <a:gd name="T7" fmla="*/ 0 h 5"/>
                <a:gd name="T8" fmla="*/ 289816381 w 115"/>
                <a:gd name="T9" fmla="*/ 1260236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7" name="Freeform 47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622477006 w 247"/>
                <a:gd name="T1" fmla="*/ 0 h 138"/>
                <a:gd name="T2" fmla="*/ 0 w 247"/>
                <a:gd name="T3" fmla="*/ 0 h 138"/>
                <a:gd name="T4" fmla="*/ 0 w 247"/>
                <a:gd name="T5" fmla="*/ 347781563 h 138"/>
                <a:gd name="T6" fmla="*/ 622477006 w 247"/>
                <a:gd name="T7" fmla="*/ 0 h 138"/>
                <a:gd name="T8" fmla="*/ 622477006 w 247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8" name="Freeform 48"/>
            <p:cNvSpPr/>
            <p:nvPr/>
          </p:nvSpPr>
          <p:spPr bwMode="auto">
            <a:xfrm>
              <a:off x="2352675" y="2233613"/>
              <a:ext cx="392112" cy="219075"/>
            </a:xfrm>
            <a:custGeom>
              <a:avLst/>
              <a:gdLst>
                <a:gd name="T0" fmla="*/ 0 w 247"/>
                <a:gd name="T1" fmla="*/ 347781563 h 138"/>
                <a:gd name="T2" fmla="*/ 0 w 247"/>
                <a:gd name="T3" fmla="*/ 347781563 h 138"/>
                <a:gd name="T4" fmla="*/ 622477006 w 247"/>
                <a:gd name="T5" fmla="*/ 347781563 h 138"/>
                <a:gd name="T6" fmla="*/ 622477006 w 247"/>
                <a:gd name="T7" fmla="*/ 0 h 138"/>
                <a:gd name="T8" fmla="*/ 0 w 247"/>
                <a:gd name="T9" fmla="*/ 347781563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9" name="Freeform 49"/>
            <p:cNvSpPr/>
            <p:nvPr/>
          </p:nvSpPr>
          <p:spPr bwMode="auto">
            <a:xfrm>
              <a:off x="2346325" y="2205038"/>
              <a:ext cx="598487" cy="528638"/>
            </a:xfrm>
            <a:custGeom>
              <a:avLst/>
              <a:gdLst>
                <a:gd name="T0" fmla="*/ 992206895 w 361"/>
                <a:gd name="T1" fmla="*/ 294740465 h 320"/>
                <a:gd name="T2" fmla="*/ 981213634 w 361"/>
                <a:gd name="T3" fmla="*/ 171932902 h 320"/>
                <a:gd name="T4" fmla="*/ 681626957 w 361"/>
                <a:gd name="T5" fmla="*/ 0 h 320"/>
                <a:gd name="T6" fmla="*/ 689873147 w 361"/>
                <a:gd name="T7" fmla="*/ 16374562 h 320"/>
                <a:gd name="T8" fmla="*/ 689873147 w 361"/>
                <a:gd name="T9" fmla="*/ 38207311 h 320"/>
                <a:gd name="T10" fmla="*/ 689873147 w 361"/>
                <a:gd name="T11" fmla="*/ 417549680 h 320"/>
                <a:gd name="T12" fmla="*/ 689873147 w 361"/>
                <a:gd name="T13" fmla="*/ 436653336 h 320"/>
                <a:gd name="T14" fmla="*/ 689873147 w 361"/>
                <a:gd name="T15" fmla="*/ 483047928 h 320"/>
                <a:gd name="T16" fmla="*/ 667884966 w 361"/>
                <a:gd name="T17" fmla="*/ 504880678 h 320"/>
                <a:gd name="T18" fmla="*/ 439758632 w 361"/>
                <a:gd name="T19" fmla="*/ 504880678 h 320"/>
                <a:gd name="T20" fmla="*/ 448004821 w 361"/>
                <a:gd name="T21" fmla="*/ 559462551 h 320"/>
                <a:gd name="T22" fmla="*/ 486483722 w 361"/>
                <a:gd name="T23" fmla="*/ 570378926 h 320"/>
                <a:gd name="T24" fmla="*/ 486483722 w 361"/>
                <a:gd name="T25" fmla="*/ 594940769 h 320"/>
                <a:gd name="T26" fmla="*/ 184149974 w 361"/>
                <a:gd name="T27" fmla="*/ 594940769 h 320"/>
                <a:gd name="T28" fmla="*/ 184149974 w 361"/>
                <a:gd name="T29" fmla="*/ 570378926 h 320"/>
                <a:gd name="T30" fmla="*/ 225375947 w 361"/>
                <a:gd name="T31" fmla="*/ 559462551 h 320"/>
                <a:gd name="T32" fmla="*/ 233622136 w 361"/>
                <a:gd name="T33" fmla="*/ 504880678 h 320"/>
                <a:gd name="T34" fmla="*/ 2748730 w 361"/>
                <a:gd name="T35" fmla="*/ 504880678 h 320"/>
                <a:gd name="T36" fmla="*/ 0 w 361"/>
                <a:gd name="T37" fmla="*/ 504880678 h 320"/>
                <a:gd name="T38" fmla="*/ 640399326 w 361"/>
                <a:gd name="T39" fmla="*/ 873306672 h 320"/>
                <a:gd name="T40" fmla="*/ 992206895 w 361"/>
                <a:gd name="T41" fmla="*/ 294740465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0" name="Freeform 50"/>
            <p:cNvSpPr>
              <a:spLocks noEditPoints="1"/>
            </p:cNvSpPr>
            <p:nvPr/>
          </p:nvSpPr>
          <p:spPr bwMode="auto">
            <a:xfrm>
              <a:off x="3395663" y="2371725"/>
              <a:ext cx="528637" cy="563563"/>
            </a:xfrm>
            <a:custGeom>
              <a:avLst/>
              <a:gdLst>
                <a:gd name="T0" fmla="*/ 711268655 w 319"/>
                <a:gd name="T1" fmla="*/ 934127220 h 340"/>
                <a:gd name="T2" fmla="*/ 631628414 w 319"/>
                <a:gd name="T3" fmla="*/ 851704474 h 340"/>
                <a:gd name="T4" fmla="*/ 648105648 w 319"/>
                <a:gd name="T5" fmla="*/ 832472058 h 340"/>
                <a:gd name="T6" fmla="*/ 735983677 w 319"/>
                <a:gd name="T7" fmla="*/ 912148263 h 340"/>
                <a:gd name="T8" fmla="*/ 711268655 w 319"/>
                <a:gd name="T9" fmla="*/ 934127220 h 340"/>
                <a:gd name="T10" fmla="*/ 826609294 w 319"/>
                <a:gd name="T11" fmla="*/ 772028269 h 340"/>
                <a:gd name="T12" fmla="*/ 722254030 w 319"/>
                <a:gd name="T13" fmla="*/ 722575616 h 340"/>
                <a:gd name="T14" fmla="*/ 730491818 w 319"/>
                <a:gd name="T15" fmla="*/ 697848460 h 340"/>
                <a:gd name="T16" fmla="*/ 840340598 w 319"/>
                <a:gd name="T17" fmla="*/ 741806374 h 340"/>
                <a:gd name="T18" fmla="*/ 826609294 w 319"/>
                <a:gd name="T19" fmla="*/ 772028269 h 340"/>
                <a:gd name="T20" fmla="*/ 876040996 w 319"/>
                <a:gd name="T21" fmla="*/ 574212683 h 340"/>
                <a:gd name="T22" fmla="*/ 760700357 w 319"/>
                <a:gd name="T23" fmla="*/ 568717944 h 340"/>
                <a:gd name="T24" fmla="*/ 760700357 w 319"/>
                <a:gd name="T25" fmla="*/ 543992446 h 340"/>
                <a:gd name="T26" fmla="*/ 760700357 w 319"/>
                <a:gd name="T27" fmla="*/ 541244248 h 340"/>
                <a:gd name="T28" fmla="*/ 876040996 w 319"/>
                <a:gd name="T29" fmla="*/ 541244248 h 340"/>
                <a:gd name="T30" fmla="*/ 876040996 w 319"/>
                <a:gd name="T31" fmla="*/ 543992446 h 340"/>
                <a:gd name="T32" fmla="*/ 876040996 w 319"/>
                <a:gd name="T33" fmla="*/ 574212683 h 340"/>
                <a:gd name="T34" fmla="*/ 738731264 w 319"/>
                <a:gd name="T35" fmla="*/ 409367191 h 340"/>
                <a:gd name="T36" fmla="*/ 730491818 w 319"/>
                <a:gd name="T37" fmla="*/ 387388234 h 340"/>
                <a:gd name="T38" fmla="*/ 840340598 w 319"/>
                <a:gd name="T39" fmla="*/ 343428662 h 340"/>
                <a:gd name="T40" fmla="*/ 851324316 w 319"/>
                <a:gd name="T41" fmla="*/ 373650557 h 340"/>
                <a:gd name="T42" fmla="*/ 738731264 w 319"/>
                <a:gd name="T43" fmla="*/ 409367191 h 340"/>
                <a:gd name="T44" fmla="*/ 661836952 w 319"/>
                <a:gd name="T45" fmla="*/ 271995394 h 340"/>
                <a:gd name="T46" fmla="*/ 648105648 w 319"/>
                <a:gd name="T47" fmla="*/ 252764636 h 340"/>
                <a:gd name="T48" fmla="*/ 733237748 w 319"/>
                <a:gd name="T49" fmla="*/ 173088430 h 340"/>
                <a:gd name="T50" fmla="*/ 752460911 w 319"/>
                <a:gd name="T51" fmla="*/ 197815586 h 340"/>
                <a:gd name="T52" fmla="*/ 661836952 w 319"/>
                <a:gd name="T53" fmla="*/ 271995394 h 340"/>
                <a:gd name="T54" fmla="*/ 71400796 w 319"/>
                <a:gd name="T55" fmla="*/ 203310325 h 340"/>
                <a:gd name="T56" fmla="*/ 0 w 319"/>
                <a:gd name="T57" fmla="*/ 109898100 h 340"/>
                <a:gd name="T58" fmla="*/ 24716680 w 319"/>
                <a:gd name="T59" fmla="*/ 90665684 h 340"/>
                <a:gd name="T60" fmla="*/ 90625616 w 319"/>
                <a:gd name="T61" fmla="*/ 186826107 h 340"/>
                <a:gd name="T62" fmla="*/ 71400796 w 319"/>
                <a:gd name="T63" fmla="*/ 203310325 h 340"/>
                <a:gd name="T64" fmla="*/ 543750384 w 319"/>
                <a:gd name="T65" fmla="*/ 170340232 h 340"/>
                <a:gd name="T66" fmla="*/ 521779634 w 319"/>
                <a:gd name="T67" fmla="*/ 159350753 h 340"/>
                <a:gd name="T68" fmla="*/ 571211336 w 319"/>
                <a:gd name="T69" fmla="*/ 54949050 h 340"/>
                <a:gd name="T70" fmla="*/ 601419875 w 319"/>
                <a:gd name="T71" fmla="*/ 68685069 h 340"/>
                <a:gd name="T72" fmla="*/ 543750384 w 319"/>
                <a:gd name="T73" fmla="*/ 170340232 h 340"/>
                <a:gd name="T74" fmla="*/ 211458114 w 319"/>
                <a:gd name="T75" fmla="*/ 131877057 h 340"/>
                <a:gd name="T76" fmla="*/ 178503646 w 319"/>
                <a:gd name="T77" fmla="*/ 19232416 h 340"/>
                <a:gd name="T78" fmla="*/ 208712185 w 319"/>
                <a:gd name="T79" fmla="*/ 10989479 h 340"/>
                <a:gd name="T80" fmla="*/ 236174794 w 319"/>
                <a:gd name="T81" fmla="*/ 123634119 h 340"/>
                <a:gd name="T82" fmla="*/ 211458114 w 319"/>
                <a:gd name="T83" fmla="*/ 131877057 h 340"/>
                <a:gd name="T84" fmla="*/ 392707690 w 319"/>
                <a:gd name="T85" fmla="*/ 118139380 h 340"/>
                <a:gd name="T86" fmla="*/ 367992667 w 319"/>
                <a:gd name="T87" fmla="*/ 115392839 h 340"/>
                <a:gd name="T88" fmla="*/ 378976385 w 319"/>
                <a:gd name="T89" fmla="*/ 0 h 340"/>
                <a:gd name="T90" fmla="*/ 409184924 w 319"/>
                <a:gd name="T91" fmla="*/ 2748198 h 340"/>
                <a:gd name="T92" fmla="*/ 392707690 w 319"/>
                <a:gd name="T93" fmla="*/ 118139380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1" name="Freeform 51"/>
            <p:cNvSpPr/>
            <p:nvPr/>
          </p:nvSpPr>
          <p:spPr bwMode="auto">
            <a:xfrm>
              <a:off x="3335338" y="2439988"/>
              <a:ext cx="522287" cy="520700"/>
            </a:xfrm>
            <a:custGeom>
              <a:avLst/>
              <a:gdLst>
                <a:gd name="T0" fmla="*/ 692784690 w 315"/>
                <a:gd name="T1" fmla="*/ 718637080 h 315"/>
                <a:gd name="T2" fmla="*/ 142955755 w 315"/>
                <a:gd name="T3" fmla="*/ 688580292 h 315"/>
                <a:gd name="T4" fmla="*/ 175944397 w 315"/>
                <a:gd name="T5" fmla="*/ 142088285 h 315"/>
                <a:gd name="T6" fmla="*/ 723024278 w 315"/>
                <a:gd name="T7" fmla="*/ 174877508 h 315"/>
                <a:gd name="T8" fmla="*/ 692784690 w 315"/>
                <a:gd name="T9" fmla="*/ 71863708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Freeform 52"/>
            <p:cNvSpPr/>
            <p:nvPr/>
          </p:nvSpPr>
          <p:spPr bwMode="auto">
            <a:xfrm>
              <a:off x="3494088" y="2535238"/>
              <a:ext cx="203200" cy="255588"/>
            </a:xfrm>
            <a:custGeom>
              <a:avLst/>
              <a:gdLst>
                <a:gd name="T0" fmla="*/ 169211083 w 123"/>
                <a:gd name="T1" fmla="*/ 0 h 154"/>
                <a:gd name="T2" fmla="*/ 335693008 w 123"/>
                <a:gd name="T3" fmla="*/ 168022555 h 154"/>
                <a:gd name="T4" fmla="*/ 308401431 w 123"/>
                <a:gd name="T5" fmla="*/ 264430681 h 154"/>
                <a:gd name="T6" fmla="*/ 308401431 w 123"/>
                <a:gd name="T7" fmla="*/ 264430681 h 154"/>
                <a:gd name="T8" fmla="*/ 292024833 w 123"/>
                <a:gd name="T9" fmla="*/ 283710978 h 154"/>
                <a:gd name="T10" fmla="*/ 231983363 w 123"/>
                <a:gd name="T11" fmla="*/ 424189778 h 154"/>
                <a:gd name="T12" fmla="*/ 169211083 w 123"/>
                <a:gd name="T13" fmla="*/ 424189778 h 154"/>
                <a:gd name="T14" fmla="*/ 103709646 w 123"/>
                <a:gd name="T15" fmla="*/ 424189778 h 154"/>
                <a:gd name="T16" fmla="*/ 43668176 w 123"/>
                <a:gd name="T17" fmla="*/ 283710978 h 154"/>
                <a:gd name="T18" fmla="*/ 30020735 w 123"/>
                <a:gd name="T19" fmla="*/ 264430681 h 154"/>
                <a:gd name="T20" fmla="*/ 30020735 w 123"/>
                <a:gd name="T21" fmla="*/ 264430681 h 154"/>
                <a:gd name="T22" fmla="*/ 0 w 123"/>
                <a:gd name="T23" fmla="*/ 168022555 h 154"/>
                <a:gd name="T24" fmla="*/ 169211083 w 123"/>
                <a:gd name="T25" fmla="*/ 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3" name="Freeform 53"/>
            <p:cNvSpPr/>
            <p:nvPr/>
          </p:nvSpPr>
          <p:spPr bwMode="auto">
            <a:xfrm>
              <a:off x="3546475" y="2805113"/>
              <a:ext cx="98425" cy="12700"/>
            </a:xfrm>
            <a:custGeom>
              <a:avLst/>
              <a:gdLst>
                <a:gd name="T0" fmla="*/ 164194587 w 59"/>
                <a:gd name="T1" fmla="*/ 9875157 h 7"/>
                <a:gd name="T2" fmla="*/ 158629404 w 59"/>
                <a:gd name="T3" fmla="*/ 23041429 h 7"/>
                <a:gd name="T4" fmla="*/ 5565183 w 59"/>
                <a:gd name="T5" fmla="*/ 23041429 h 7"/>
                <a:gd name="T6" fmla="*/ 0 w 59"/>
                <a:gd name="T7" fmla="*/ 9875157 h 7"/>
                <a:gd name="T8" fmla="*/ 0 w 59"/>
                <a:gd name="T9" fmla="*/ 9875157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987515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4" name="Freeform 54"/>
            <p:cNvSpPr/>
            <p:nvPr/>
          </p:nvSpPr>
          <p:spPr bwMode="auto">
            <a:xfrm>
              <a:off x="3546475" y="2822575"/>
              <a:ext cx="98425" cy="11113"/>
            </a:xfrm>
            <a:custGeom>
              <a:avLst/>
              <a:gdLst>
                <a:gd name="T0" fmla="*/ 164194587 w 59"/>
                <a:gd name="T1" fmla="*/ 7561603 h 7"/>
                <a:gd name="T2" fmla="*/ 158629404 w 59"/>
                <a:gd name="T3" fmla="*/ 17642681 h 7"/>
                <a:gd name="T4" fmla="*/ 5565183 w 59"/>
                <a:gd name="T5" fmla="*/ 17642681 h 7"/>
                <a:gd name="T6" fmla="*/ 0 w 59"/>
                <a:gd name="T7" fmla="*/ 7561603 h 7"/>
                <a:gd name="T8" fmla="*/ 0 w 59"/>
                <a:gd name="T9" fmla="*/ 7561603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756160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Freeform 55"/>
            <p:cNvSpPr/>
            <p:nvPr/>
          </p:nvSpPr>
          <p:spPr bwMode="auto">
            <a:xfrm>
              <a:off x="3546475" y="2838450"/>
              <a:ext cx="98425" cy="11113"/>
            </a:xfrm>
            <a:custGeom>
              <a:avLst/>
              <a:gdLst>
                <a:gd name="T0" fmla="*/ 164194587 w 59"/>
                <a:gd name="T1" fmla="*/ 10081079 h 7"/>
                <a:gd name="T2" fmla="*/ 158629404 w 59"/>
                <a:gd name="T3" fmla="*/ 17642681 h 7"/>
                <a:gd name="T4" fmla="*/ 5565183 w 59"/>
                <a:gd name="T5" fmla="*/ 17642681 h 7"/>
                <a:gd name="T6" fmla="*/ 0 w 59"/>
                <a:gd name="T7" fmla="*/ 10081079 h 7"/>
                <a:gd name="T8" fmla="*/ 0 w 59"/>
                <a:gd name="T9" fmla="*/ 10081079 h 7"/>
                <a:gd name="T10" fmla="*/ 5565183 w 59"/>
                <a:gd name="T11" fmla="*/ 0 h 7"/>
                <a:gd name="T12" fmla="*/ 158629404 w 59"/>
                <a:gd name="T13" fmla="*/ 0 h 7"/>
                <a:gd name="T14" fmla="*/ 164194587 w 59"/>
                <a:gd name="T15" fmla="*/ 10081079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Freeform 56"/>
            <p:cNvSpPr>
              <a:spLocks noEditPoints="1"/>
            </p:cNvSpPr>
            <p:nvPr/>
          </p:nvSpPr>
          <p:spPr bwMode="auto">
            <a:xfrm>
              <a:off x="3529013" y="2628900"/>
              <a:ext cx="133350" cy="166688"/>
            </a:xfrm>
            <a:custGeom>
              <a:avLst/>
              <a:gdLst>
                <a:gd name="T0" fmla="*/ 146355741 w 81"/>
                <a:gd name="T1" fmla="*/ 275097914 h 101"/>
                <a:gd name="T2" fmla="*/ 135514880 w 81"/>
                <a:gd name="T3" fmla="*/ 275097914 h 101"/>
                <a:gd name="T4" fmla="*/ 135514880 w 81"/>
                <a:gd name="T5" fmla="*/ 84436549 h 101"/>
                <a:gd name="T6" fmla="*/ 84018731 w 81"/>
                <a:gd name="T7" fmla="*/ 84436549 h 101"/>
                <a:gd name="T8" fmla="*/ 84018731 w 81"/>
                <a:gd name="T9" fmla="*/ 275097914 h 101"/>
                <a:gd name="T10" fmla="*/ 75887674 w 81"/>
                <a:gd name="T11" fmla="*/ 275097914 h 101"/>
                <a:gd name="T12" fmla="*/ 75887674 w 81"/>
                <a:gd name="T13" fmla="*/ 84436549 h 101"/>
                <a:gd name="T14" fmla="*/ 43365091 w 81"/>
                <a:gd name="T15" fmla="*/ 84436549 h 101"/>
                <a:gd name="T16" fmla="*/ 0 w 81"/>
                <a:gd name="T17" fmla="*/ 40856714 h 101"/>
                <a:gd name="T18" fmla="*/ 43365091 w 81"/>
                <a:gd name="T19" fmla="*/ 0 h 101"/>
                <a:gd name="T20" fmla="*/ 84018731 w 81"/>
                <a:gd name="T21" fmla="*/ 40856714 h 101"/>
                <a:gd name="T22" fmla="*/ 84018731 w 81"/>
                <a:gd name="T23" fmla="*/ 73540765 h 101"/>
                <a:gd name="T24" fmla="*/ 135514880 w 81"/>
                <a:gd name="T25" fmla="*/ 73540765 h 101"/>
                <a:gd name="T26" fmla="*/ 135514880 w 81"/>
                <a:gd name="T27" fmla="*/ 40856714 h 101"/>
                <a:gd name="T28" fmla="*/ 178879970 w 81"/>
                <a:gd name="T29" fmla="*/ 0 h 101"/>
                <a:gd name="T30" fmla="*/ 219533611 w 81"/>
                <a:gd name="T31" fmla="*/ 40856714 h 101"/>
                <a:gd name="T32" fmla="*/ 178879970 w 81"/>
                <a:gd name="T33" fmla="*/ 84436549 h 101"/>
                <a:gd name="T34" fmla="*/ 146355741 w 81"/>
                <a:gd name="T35" fmla="*/ 84436549 h 101"/>
                <a:gd name="T36" fmla="*/ 146355741 w 81"/>
                <a:gd name="T37" fmla="*/ 275097914 h 101"/>
                <a:gd name="T38" fmla="*/ 146355741 w 81"/>
                <a:gd name="T39" fmla="*/ 73540765 h 101"/>
                <a:gd name="T40" fmla="*/ 178879970 w 81"/>
                <a:gd name="T41" fmla="*/ 73540765 h 101"/>
                <a:gd name="T42" fmla="*/ 208692750 w 81"/>
                <a:gd name="T43" fmla="*/ 40856714 h 101"/>
                <a:gd name="T44" fmla="*/ 178879970 w 81"/>
                <a:gd name="T45" fmla="*/ 10895784 h 101"/>
                <a:gd name="T46" fmla="*/ 146355741 w 81"/>
                <a:gd name="T47" fmla="*/ 40856714 h 101"/>
                <a:gd name="T48" fmla="*/ 146355741 w 81"/>
                <a:gd name="T49" fmla="*/ 73540765 h 101"/>
                <a:gd name="T50" fmla="*/ 43365091 w 81"/>
                <a:gd name="T51" fmla="*/ 10895784 h 101"/>
                <a:gd name="T52" fmla="*/ 10840861 w 81"/>
                <a:gd name="T53" fmla="*/ 40856714 h 101"/>
                <a:gd name="T54" fmla="*/ 43365091 w 81"/>
                <a:gd name="T55" fmla="*/ 73540765 h 101"/>
                <a:gd name="T56" fmla="*/ 75887674 w 81"/>
                <a:gd name="T57" fmla="*/ 73540765 h 101"/>
                <a:gd name="T58" fmla="*/ 75887674 w 81"/>
                <a:gd name="T59" fmla="*/ 40856714 h 101"/>
                <a:gd name="T60" fmla="*/ 43365091 w 81"/>
                <a:gd name="T61" fmla="*/ 10895784 h 1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Freeform 57"/>
            <p:cNvSpPr>
              <a:spLocks noEditPoints="1"/>
            </p:cNvSpPr>
            <p:nvPr/>
          </p:nvSpPr>
          <p:spPr bwMode="auto">
            <a:xfrm>
              <a:off x="3484563" y="2525713"/>
              <a:ext cx="222250" cy="274638"/>
            </a:xfrm>
            <a:custGeom>
              <a:avLst/>
              <a:gdLst>
                <a:gd name="T0" fmla="*/ 184309935 w 134"/>
                <a:gd name="T1" fmla="*/ 0 h 166"/>
                <a:gd name="T2" fmla="*/ 0 w 134"/>
                <a:gd name="T3" fmla="*/ 183392006 h 166"/>
                <a:gd name="T4" fmla="*/ 30259172 w 134"/>
                <a:gd name="T5" fmla="*/ 287405358 h 166"/>
                <a:gd name="T6" fmla="*/ 46765381 w 134"/>
                <a:gd name="T7" fmla="*/ 306565495 h 166"/>
                <a:gd name="T8" fmla="*/ 104533795 w 134"/>
                <a:gd name="T9" fmla="*/ 437949998 h 166"/>
                <a:gd name="T10" fmla="*/ 107285382 w 134"/>
                <a:gd name="T11" fmla="*/ 448899120 h 166"/>
                <a:gd name="T12" fmla="*/ 118288416 w 134"/>
                <a:gd name="T13" fmla="*/ 454373681 h 166"/>
                <a:gd name="T14" fmla="*/ 184309935 w 134"/>
                <a:gd name="T15" fmla="*/ 454373681 h 166"/>
                <a:gd name="T16" fmla="*/ 247579866 w 134"/>
                <a:gd name="T17" fmla="*/ 454373681 h 166"/>
                <a:gd name="T18" fmla="*/ 258584558 w 134"/>
                <a:gd name="T19" fmla="*/ 448899120 h 166"/>
                <a:gd name="T20" fmla="*/ 264086075 w 134"/>
                <a:gd name="T21" fmla="*/ 437949998 h 166"/>
                <a:gd name="T22" fmla="*/ 319104560 w 134"/>
                <a:gd name="T23" fmla="*/ 306565495 h 166"/>
                <a:gd name="T24" fmla="*/ 335609110 w 134"/>
                <a:gd name="T25" fmla="*/ 287405358 h 166"/>
                <a:gd name="T26" fmla="*/ 368619869 w 134"/>
                <a:gd name="T27" fmla="*/ 183392006 h 166"/>
                <a:gd name="T28" fmla="*/ 184309935 w 134"/>
                <a:gd name="T29" fmla="*/ 0 h 166"/>
                <a:gd name="T30" fmla="*/ 324606076 w 134"/>
                <a:gd name="T31" fmla="*/ 279192689 h 166"/>
                <a:gd name="T32" fmla="*/ 324606076 w 134"/>
                <a:gd name="T33" fmla="*/ 279192689 h 166"/>
                <a:gd name="T34" fmla="*/ 308099868 w 134"/>
                <a:gd name="T35" fmla="*/ 298354480 h 166"/>
                <a:gd name="T36" fmla="*/ 247579866 w 134"/>
                <a:gd name="T37" fmla="*/ 437949998 h 166"/>
                <a:gd name="T38" fmla="*/ 184309935 w 134"/>
                <a:gd name="T39" fmla="*/ 437949998 h 166"/>
                <a:gd name="T40" fmla="*/ 118288416 w 134"/>
                <a:gd name="T41" fmla="*/ 437949998 h 166"/>
                <a:gd name="T42" fmla="*/ 57768414 w 134"/>
                <a:gd name="T43" fmla="*/ 298354480 h 166"/>
                <a:gd name="T44" fmla="*/ 44013793 w 134"/>
                <a:gd name="T45" fmla="*/ 279192689 h 166"/>
                <a:gd name="T46" fmla="*/ 44013793 w 134"/>
                <a:gd name="T47" fmla="*/ 279192689 h 166"/>
                <a:gd name="T48" fmla="*/ 13754621 w 134"/>
                <a:gd name="T49" fmla="*/ 183392006 h 166"/>
                <a:gd name="T50" fmla="*/ 184309935 w 134"/>
                <a:gd name="T51" fmla="*/ 16423683 h 166"/>
                <a:gd name="T52" fmla="*/ 352115319 w 134"/>
                <a:gd name="T53" fmla="*/ 183392006 h 166"/>
                <a:gd name="T54" fmla="*/ 324606076 w 134"/>
                <a:gd name="T55" fmla="*/ 279192689 h 1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8" name="Oval 58"/>
            <p:cNvSpPr>
              <a:spLocks noChangeArrowheads="1"/>
            </p:cNvSpPr>
            <p:nvPr/>
          </p:nvSpPr>
          <p:spPr bwMode="auto"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69" name="Freeform 59"/>
            <p:cNvSpPr/>
            <p:nvPr/>
          </p:nvSpPr>
          <p:spPr bwMode="auto">
            <a:xfrm>
              <a:off x="3968750" y="3438525"/>
              <a:ext cx="134937" cy="217488"/>
            </a:xfrm>
            <a:custGeom>
              <a:avLst/>
              <a:gdLst>
                <a:gd name="T0" fmla="*/ 222014678 w 81"/>
                <a:gd name="T1" fmla="*/ 111302779 h 132"/>
                <a:gd name="T2" fmla="*/ 183162817 w 81"/>
                <a:gd name="T3" fmla="*/ 266040548 h 132"/>
                <a:gd name="T4" fmla="*/ 105457430 w 81"/>
                <a:gd name="T5" fmla="*/ 0 h 132"/>
                <a:gd name="T6" fmla="*/ 222014678 w 81"/>
                <a:gd name="T7" fmla="*/ 111302779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Freeform 60"/>
            <p:cNvSpPr/>
            <p:nvPr/>
          </p:nvSpPr>
          <p:spPr bwMode="auto">
            <a:xfrm>
              <a:off x="4148138" y="3376613"/>
              <a:ext cx="139700" cy="180975"/>
            </a:xfrm>
            <a:custGeom>
              <a:avLst/>
              <a:gdLst>
                <a:gd name="T0" fmla="*/ 0 w 84"/>
                <a:gd name="T1" fmla="*/ 0 h 109"/>
                <a:gd name="T2" fmla="*/ 27658937 w 84"/>
                <a:gd name="T3" fmla="*/ 159887262 h 109"/>
                <a:gd name="T4" fmla="*/ 177016531 w 84"/>
                <a:gd name="T5" fmla="*/ 215019884 h 109"/>
                <a:gd name="T6" fmla="*/ 0 w 8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Freeform 61"/>
            <p:cNvSpPr/>
            <p:nvPr/>
          </p:nvSpPr>
          <p:spPr bwMode="auto">
            <a:xfrm>
              <a:off x="3970338" y="3252788"/>
              <a:ext cx="222250" cy="295275"/>
            </a:xfrm>
            <a:custGeom>
              <a:avLst/>
              <a:gdLst>
                <a:gd name="T0" fmla="*/ 0 w 134"/>
                <a:gd name="T1" fmla="*/ 90808674 h 178"/>
                <a:gd name="T2" fmla="*/ 60520002 w 134"/>
                <a:gd name="T3" fmla="*/ 266921965 h 178"/>
                <a:gd name="T4" fmla="*/ 316352972 w 134"/>
                <a:gd name="T5" fmla="*/ 478809978 h 178"/>
                <a:gd name="T6" fmla="*/ 283342213 w 134"/>
                <a:gd name="T7" fmla="*/ 148596314 h 178"/>
                <a:gd name="T8" fmla="*/ 170555313 w 134"/>
                <a:gd name="T9" fmla="*/ 0 h 178"/>
                <a:gd name="T10" fmla="*/ 90779174 w 134"/>
                <a:gd name="T11" fmla="*/ 57787640 h 178"/>
                <a:gd name="T12" fmla="*/ 0 w 134"/>
                <a:gd name="T13" fmla="*/ 90808674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Freeform 62"/>
            <p:cNvSpPr/>
            <p:nvPr/>
          </p:nvSpPr>
          <p:spPr bwMode="auto">
            <a:xfrm>
              <a:off x="4017963" y="3309938"/>
              <a:ext cx="84137" cy="84138"/>
            </a:xfrm>
            <a:custGeom>
              <a:avLst/>
              <a:gdLst>
                <a:gd name="T0" fmla="*/ 124591752 w 50"/>
                <a:gd name="T1" fmla="*/ 42474545 h 50"/>
                <a:gd name="T2" fmla="*/ 99106655 w 50"/>
                <a:gd name="T3" fmla="*/ 124593233 h 50"/>
                <a:gd name="T4" fmla="*/ 16988943 w 50"/>
                <a:gd name="T5" fmla="*/ 99109516 h 50"/>
                <a:gd name="T6" fmla="*/ 42474040 w 50"/>
                <a:gd name="T7" fmla="*/ 16990828 h 50"/>
                <a:gd name="T8" fmla="*/ 124591752 w 50"/>
                <a:gd name="T9" fmla="*/ 4247454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3" name="Freeform 63"/>
            <p:cNvSpPr/>
            <p:nvPr/>
          </p:nvSpPr>
          <p:spPr bwMode="auto">
            <a:xfrm>
              <a:off x="4027488" y="3319463"/>
              <a:ext cx="66675" cy="65088"/>
            </a:xfrm>
            <a:custGeom>
              <a:avLst/>
              <a:gdLst>
                <a:gd name="T0" fmla="*/ 95205395 w 41"/>
                <a:gd name="T1" fmla="*/ 31772707 h 40"/>
                <a:gd name="T2" fmla="*/ 76692512 w 41"/>
                <a:gd name="T3" fmla="*/ 95319749 h 40"/>
                <a:gd name="T4" fmla="*/ 13222791 w 41"/>
                <a:gd name="T5" fmla="*/ 76785941 h 40"/>
                <a:gd name="T6" fmla="*/ 31735674 w 41"/>
                <a:gd name="T7" fmla="*/ 13238899 h 40"/>
                <a:gd name="T8" fmla="*/ 95205395 w 41"/>
                <a:gd name="T9" fmla="*/ 3177270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4" name="Freeform 64"/>
            <p:cNvSpPr/>
            <p:nvPr/>
          </p:nvSpPr>
          <p:spPr bwMode="auto">
            <a:xfrm>
              <a:off x="3968750" y="3236913"/>
              <a:ext cx="104775" cy="69850"/>
            </a:xfrm>
            <a:custGeom>
              <a:avLst/>
              <a:gdLst>
                <a:gd name="T0" fmla="*/ 74679629 w 63"/>
                <a:gd name="T1" fmla="*/ 47498000 h 43"/>
                <a:gd name="T2" fmla="*/ 0 w 63"/>
                <a:gd name="T3" fmla="*/ 73885056 h 43"/>
                <a:gd name="T4" fmla="*/ 2765727 w 63"/>
                <a:gd name="T5" fmla="*/ 113465640 h 43"/>
                <a:gd name="T6" fmla="*/ 94039720 w 63"/>
                <a:gd name="T7" fmla="*/ 81800848 h 43"/>
                <a:gd name="T8" fmla="*/ 174250804 w 63"/>
                <a:gd name="T9" fmla="*/ 26387056 h 43"/>
                <a:gd name="T10" fmla="*/ 141060412 w 63"/>
                <a:gd name="T11" fmla="*/ 0 h 43"/>
                <a:gd name="T12" fmla="*/ 74679629 w 63"/>
                <a:gd name="T13" fmla="*/ 4749800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Freeform 65"/>
            <p:cNvSpPr/>
            <p:nvPr/>
          </p:nvSpPr>
          <p:spPr bwMode="auto">
            <a:xfrm>
              <a:off x="3967163" y="3213100"/>
              <a:ext cx="85725" cy="69850"/>
            </a:xfrm>
            <a:custGeom>
              <a:avLst/>
              <a:gdLst>
                <a:gd name="T0" fmla="*/ 32613417 w 52"/>
                <a:gd name="T1" fmla="*/ 2765727 h 42"/>
                <a:gd name="T2" fmla="*/ 2718472 w 52"/>
                <a:gd name="T3" fmla="*/ 116167202 h 42"/>
                <a:gd name="T4" fmla="*/ 76097423 w 52"/>
                <a:gd name="T5" fmla="*/ 88508265 h 42"/>
                <a:gd name="T6" fmla="*/ 141322608 w 52"/>
                <a:gd name="T7" fmla="*/ 38721846 h 42"/>
                <a:gd name="T8" fmla="*/ 32613417 w 52"/>
                <a:gd name="T9" fmla="*/ 276572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Freeform 66"/>
            <p:cNvSpPr/>
            <p:nvPr/>
          </p:nvSpPr>
          <p:spPr bwMode="auto">
            <a:xfrm>
              <a:off x="4087813" y="3409950"/>
              <a:ext cx="92075" cy="158750"/>
            </a:xfrm>
            <a:custGeom>
              <a:avLst/>
              <a:gdLst>
                <a:gd name="T0" fmla="*/ 16816243 w 55"/>
                <a:gd name="T1" fmla="*/ 2735130 h 96"/>
                <a:gd name="T2" fmla="*/ 5604856 w 55"/>
                <a:gd name="T3" fmla="*/ 2735130 h 96"/>
                <a:gd name="T4" fmla="*/ 5604856 w 55"/>
                <a:gd name="T5" fmla="*/ 2735130 h 96"/>
                <a:gd name="T6" fmla="*/ 2802428 w 55"/>
                <a:gd name="T7" fmla="*/ 10938867 h 96"/>
                <a:gd name="T8" fmla="*/ 137325677 w 55"/>
                <a:gd name="T9" fmla="*/ 259781146 h 96"/>
                <a:gd name="T10" fmla="*/ 148537064 w 55"/>
                <a:gd name="T11" fmla="*/ 262516276 h 96"/>
                <a:gd name="T12" fmla="*/ 148537064 w 55"/>
                <a:gd name="T13" fmla="*/ 262516276 h 96"/>
                <a:gd name="T14" fmla="*/ 154141920 w 55"/>
                <a:gd name="T15" fmla="*/ 251577409 h 96"/>
                <a:gd name="T16" fmla="*/ 16816243 w 55"/>
                <a:gd name="T17" fmla="*/ 273513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Freeform 67"/>
            <p:cNvSpPr>
              <a:spLocks noEditPoints="1"/>
            </p:cNvSpPr>
            <p:nvPr/>
          </p:nvSpPr>
          <p:spPr bwMode="auto">
            <a:xfrm>
              <a:off x="2035175" y="3794125"/>
              <a:ext cx="1050925" cy="1077913"/>
            </a:xfrm>
            <a:custGeom>
              <a:avLst/>
              <a:gdLst>
                <a:gd name="T0" fmla="*/ 1742024220 w 634"/>
                <a:gd name="T1" fmla="*/ 652503292 h 651"/>
                <a:gd name="T2" fmla="*/ 1739275902 w 634"/>
                <a:gd name="T3" fmla="*/ 647019348 h 651"/>
                <a:gd name="T4" fmla="*/ 1739275902 w 634"/>
                <a:gd name="T5" fmla="*/ 0 h 651"/>
                <a:gd name="T6" fmla="*/ 0 w 634"/>
                <a:gd name="T7" fmla="*/ 0 h 651"/>
                <a:gd name="T8" fmla="*/ 0 w 634"/>
                <a:gd name="T9" fmla="*/ 1066486460 h 651"/>
                <a:gd name="T10" fmla="*/ 189589191 w 634"/>
                <a:gd name="T11" fmla="*/ 1066486460 h 651"/>
                <a:gd name="T12" fmla="*/ 186842530 w 634"/>
                <a:gd name="T13" fmla="*/ 1066486460 h 651"/>
                <a:gd name="T14" fmla="*/ 0 w 634"/>
                <a:gd name="T15" fmla="*/ 1066486460 h 651"/>
                <a:gd name="T16" fmla="*/ 0 w 634"/>
                <a:gd name="T17" fmla="*/ 1124059598 h 651"/>
                <a:gd name="T18" fmla="*/ 686918727 w 634"/>
                <a:gd name="T19" fmla="*/ 1784787151 h 651"/>
                <a:gd name="T20" fmla="*/ 1060602130 w 634"/>
                <a:gd name="T21" fmla="*/ 1784787151 h 651"/>
                <a:gd name="T22" fmla="*/ 1742024220 w 634"/>
                <a:gd name="T23" fmla="*/ 1346129545 h 651"/>
                <a:gd name="T24" fmla="*/ 1742024220 w 634"/>
                <a:gd name="T25" fmla="*/ 1066486460 h 651"/>
                <a:gd name="T26" fmla="*/ 1742024220 w 634"/>
                <a:gd name="T27" fmla="*/ 652503292 h 651"/>
                <a:gd name="T28" fmla="*/ 406654931 w 634"/>
                <a:gd name="T29" fmla="*/ 1066486460 h 651"/>
                <a:gd name="T30" fmla="*/ 403908271 w 634"/>
                <a:gd name="T31" fmla="*/ 1066486460 h 651"/>
                <a:gd name="T32" fmla="*/ 829796456 w 634"/>
                <a:gd name="T33" fmla="*/ 1066486460 h 651"/>
                <a:gd name="T34" fmla="*/ 829796456 w 634"/>
                <a:gd name="T35" fmla="*/ 1066486460 h 651"/>
                <a:gd name="T36" fmla="*/ 406654931 w 634"/>
                <a:gd name="T37" fmla="*/ 1066486460 h 6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8" name="Freeform 68"/>
            <p:cNvSpPr/>
            <p:nvPr/>
          </p:nvSpPr>
          <p:spPr bwMode="auto">
            <a:xfrm>
              <a:off x="1835150" y="3794125"/>
              <a:ext cx="1385887" cy="449263"/>
            </a:xfrm>
            <a:custGeom>
              <a:avLst/>
              <a:gdLst>
                <a:gd name="T0" fmla="*/ 79507195 w 837"/>
                <a:gd name="T1" fmla="*/ 744786875 h 271"/>
                <a:gd name="T2" fmla="*/ 2147483647 w 837"/>
                <a:gd name="T3" fmla="*/ 744786875 h 271"/>
                <a:gd name="T4" fmla="*/ 2147483647 w 837"/>
                <a:gd name="T5" fmla="*/ 629359440 h 271"/>
                <a:gd name="T6" fmla="*/ 2147483647 w 837"/>
                <a:gd name="T7" fmla="*/ 566147639 h 271"/>
                <a:gd name="T8" fmla="*/ 2147483647 w 837"/>
                <a:gd name="T9" fmla="*/ 401249882 h 271"/>
                <a:gd name="T10" fmla="*/ 2147483647 w 837"/>
                <a:gd name="T11" fmla="*/ 338039738 h 271"/>
                <a:gd name="T12" fmla="*/ 2147483647 w 837"/>
                <a:gd name="T13" fmla="*/ 173141981 h 271"/>
                <a:gd name="T14" fmla="*/ 2147483647 w 837"/>
                <a:gd name="T15" fmla="*/ 109931838 h 271"/>
                <a:gd name="T16" fmla="*/ 2147483647 w 837"/>
                <a:gd name="T17" fmla="*/ 0 h 271"/>
                <a:gd name="T18" fmla="*/ 79507195 w 837"/>
                <a:gd name="T19" fmla="*/ 0 h 271"/>
                <a:gd name="T20" fmla="*/ 21932448 w 837"/>
                <a:gd name="T21" fmla="*/ 109931838 h 271"/>
                <a:gd name="T22" fmla="*/ 10966224 w 837"/>
                <a:gd name="T23" fmla="*/ 173141981 h 271"/>
                <a:gd name="T24" fmla="*/ 0 w 837"/>
                <a:gd name="T25" fmla="*/ 338039738 h 271"/>
                <a:gd name="T26" fmla="*/ 0 w 837"/>
                <a:gd name="T27" fmla="*/ 373766922 h 271"/>
                <a:gd name="T28" fmla="*/ 0 w 837"/>
                <a:gd name="T29" fmla="*/ 401249882 h 271"/>
                <a:gd name="T30" fmla="*/ 10966224 w 837"/>
                <a:gd name="T31" fmla="*/ 566147639 h 271"/>
                <a:gd name="T32" fmla="*/ 21932448 w 837"/>
                <a:gd name="T33" fmla="*/ 629359440 h 271"/>
                <a:gd name="T34" fmla="*/ 79507195 w 837"/>
                <a:gd name="T35" fmla="*/ 744786875 h 2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9" name="Freeform 69"/>
            <p:cNvSpPr/>
            <p:nvPr/>
          </p:nvSpPr>
          <p:spPr bwMode="auto">
            <a:xfrm>
              <a:off x="3429000" y="3889375"/>
              <a:ext cx="280987" cy="257175"/>
            </a:xfrm>
            <a:custGeom>
              <a:avLst/>
              <a:gdLst>
                <a:gd name="T0" fmla="*/ 60483642 w 177"/>
                <a:gd name="T1" fmla="*/ 380544388 h 162"/>
                <a:gd name="T2" fmla="*/ 446066069 w 177"/>
                <a:gd name="T3" fmla="*/ 204133450 h 162"/>
                <a:gd name="T4" fmla="*/ 60483642 w 177"/>
                <a:gd name="T5" fmla="*/ 25201563 h 162"/>
                <a:gd name="T6" fmla="*/ 0 w 177"/>
                <a:gd name="T7" fmla="*/ 0 h 162"/>
                <a:gd name="T8" fmla="*/ 0 w 177"/>
                <a:gd name="T9" fmla="*/ 408265313 h 162"/>
                <a:gd name="T10" fmla="*/ 60483642 w 177"/>
                <a:gd name="T11" fmla="*/ 380544388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Freeform 70"/>
            <p:cNvSpPr/>
            <p:nvPr/>
          </p:nvSpPr>
          <p:spPr bwMode="auto">
            <a:xfrm>
              <a:off x="3221038" y="3794125"/>
              <a:ext cx="207962" cy="449263"/>
            </a:xfrm>
            <a:custGeom>
              <a:avLst/>
              <a:gdLst>
                <a:gd name="T0" fmla="*/ 330138881 w 131"/>
                <a:gd name="T1" fmla="*/ 559475310 h 283"/>
                <a:gd name="T2" fmla="*/ 330138881 w 131"/>
                <a:gd name="T3" fmla="*/ 151209543 h 283"/>
                <a:gd name="T4" fmla="*/ 0 w 131"/>
                <a:gd name="T5" fmla="*/ 0 h 283"/>
                <a:gd name="T6" fmla="*/ 0 w 131"/>
                <a:gd name="T7" fmla="*/ 105846680 h 283"/>
                <a:gd name="T8" fmla="*/ 0 w 131"/>
                <a:gd name="T9" fmla="*/ 166330498 h 283"/>
                <a:gd name="T10" fmla="*/ 0 w 131"/>
                <a:gd name="T11" fmla="*/ 322580359 h 283"/>
                <a:gd name="T12" fmla="*/ 0 w 131"/>
                <a:gd name="T13" fmla="*/ 355343220 h 283"/>
                <a:gd name="T14" fmla="*/ 0 w 131"/>
                <a:gd name="T15" fmla="*/ 383064176 h 283"/>
                <a:gd name="T16" fmla="*/ 0 w 131"/>
                <a:gd name="T17" fmla="*/ 541834991 h 283"/>
                <a:gd name="T18" fmla="*/ 0 w 131"/>
                <a:gd name="T19" fmla="*/ 602318808 h 283"/>
                <a:gd name="T20" fmla="*/ 0 w 131"/>
                <a:gd name="T21" fmla="*/ 713205806 h 283"/>
                <a:gd name="T22" fmla="*/ 330138881 w 131"/>
                <a:gd name="T23" fmla="*/ 559475310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Freeform 71"/>
            <p:cNvSpPr/>
            <p:nvPr/>
          </p:nvSpPr>
          <p:spPr bwMode="auto">
            <a:xfrm>
              <a:off x="1846263" y="3841750"/>
              <a:ext cx="1374775" cy="28575"/>
            </a:xfrm>
            <a:custGeom>
              <a:avLst/>
              <a:gdLst>
                <a:gd name="T0" fmla="*/ 2147483647 w 830"/>
                <a:gd name="T1" fmla="*/ 0 h 17"/>
                <a:gd name="T2" fmla="*/ 10973355 w 830"/>
                <a:gd name="T3" fmla="*/ 0 h 17"/>
                <a:gd name="T4" fmla="*/ 2742925 w 830"/>
                <a:gd name="T5" fmla="*/ 31079515 h 17"/>
                <a:gd name="T6" fmla="*/ 0 w 830"/>
                <a:gd name="T7" fmla="*/ 48031213 h 17"/>
                <a:gd name="T8" fmla="*/ 2147483647 w 830"/>
                <a:gd name="T9" fmla="*/ 48031213 h 17"/>
                <a:gd name="T10" fmla="*/ 2147483647 w 830"/>
                <a:gd name="T11" fmla="*/ 31079515 h 17"/>
                <a:gd name="T12" fmla="*/ 2147483647 w 8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Freeform 72"/>
            <p:cNvSpPr/>
            <p:nvPr/>
          </p:nvSpPr>
          <p:spPr bwMode="auto">
            <a:xfrm>
              <a:off x="1846263" y="4165600"/>
              <a:ext cx="1374775" cy="26988"/>
            </a:xfrm>
            <a:custGeom>
              <a:avLst/>
              <a:gdLst>
                <a:gd name="T0" fmla="*/ 2742925 w 830"/>
                <a:gd name="T1" fmla="*/ 12601808 h 17"/>
                <a:gd name="T2" fmla="*/ 8230430 w 830"/>
                <a:gd name="T3" fmla="*/ 42844244 h 17"/>
                <a:gd name="T4" fmla="*/ 2147483647 w 830"/>
                <a:gd name="T5" fmla="*/ 42844244 h 17"/>
                <a:gd name="T6" fmla="*/ 2147483647 w 830"/>
                <a:gd name="T7" fmla="*/ 12601808 h 17"/>
                <a:gd name="T8" fmla="*/ 2147483647 w 830"/>
                <a:gd name="T9" fmla="*/ 0 h 17"/>
                <a:gd name="T10" fmla="*/ 0 w 830"/>
                <a:gd name="T11" fmla="*/ 0 h 17"/>
                <a:gd name="T12" fmla="*/ 2742925 w 830"/>
                <a:gd name="T13" fmla="*/ 1260180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3" name="Freeform 73"/>
            <p:cNvSpPr/>
            <p:nvPr/>
          </p:nvSpPr>
          <p:spPr bwMode="auto">
            <a:xfrm>
              <a:off x="1835150" y="3949700"/>
              <a:ext cx="1385887" cy="28575"/>
            </a:xfrm>
            <a:custGeom>
              <a:avLst/>
              <a:gdLst>
                <a:gd name="T0" fmla="*/ 0 w 837"/>
                <a:gd name="T1" fmla="*/ 48031213 h 17"/>
                <a:gd name="T2" fmla="*/ 2147483647 w 837"/>
                <a:gd name="T3" fmla="*/ 48031213 h 17"/>
                <a:gd name="T4" fmla="*/ 2147483647 w 837"/>
                <a:gd name="T5" fmla="*/ 0 h 17"/>
                <a:gd name="T6" fmla="*/ 2741970 w 837"/>
                <a:gd name="T7" fmla="*/ 0 h 17"/>
                <a:gd name="T8" fmla="*/ 0 w 837"/>
                <a:gd name="T9" fmla="*/ 480312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4" name="Freeform 74"/>
            <p:cNvSpPr/>
            <p:nvPr/>
          </p:nvSpPr>
          <p:spPr bwMode="auto">
            <a:xfrm>
              <a:off x="1835150" y="4057650"/>
              <a:ext cx="1385887" cy="28575"/>
            </a:xfrm>
            <a:custGeom>
              <a:avLst/>
              <a:gdLst>
                <a:gd name="T0" fmla="*/ 2741970 w 837"/>
                <a:gd name="T1" fmla="*/ 48031213 h 17"/>
                <a:gd name="T2" fmla="*/ 2147483647 w 837"/>
                <a:gd name="T3" fmla="*/ 48031213 h 17"/>
                <a:gd name="T4" fmla="*/ 2147483647 w 837"/>
                <a:gd name="T5" fmla="*/ 0 h 17"/>
                <a:gd name="T6" fmla="*/ 0 w 837"/>
                <a:gd name="T7" fmla="*/ 0 h 17"/>
                <a:gd name="T8" fmla="*/ 2741970 w 837"/>
                <a:gd name="T9" fmla="*/ 480312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5" name="Freeform 75"/>
            <p:cNvSpPr/>
            <p:nvPr/>
          </p:nvSpPr>
          <p:spPr bwMode="auto">
            <a:xfrm>
              <a:off x="2579688" y="3579813"/>
              <a:ext cx="231775" cy="523875"/>
            </a:xfrm>
            <a:custGeom>
              <a:avLst/>
              <a:gdLst>
                <a:gd name="T0" fmla="*/ 383692674 w 139"/>
                <a:gd name="T1" fmla="*/ 189639434 h 316"/>
                <a:gd name="T2" fmla="*/ 383692674 w 139"/>
                <a:gd name="T3" fmla="*/ 189639434 h 316"/>
                <a:gd name="T4" fmla="*/ 191846337 w 139"/>
                <a:gd name="T5" fmla="*/ 0 h 316"/>
                <a:gd name="T6" fmla="*/ 0 w 139"/>
                <a:gd name="T7" fmla="*/ 189639434 h 316"/>
                <a:gd name="T8" fmla="*/ 2779633 w 139"/>
                <a:gd name="T9" fmla="*/ 678857451 h 316"/>
                <a:gd name="T10" fmla="*/ 194625970 w 139"/>
                <a:gd name="T11" fmla="*/ 868496885 h 316"/>
                <a:gd name="T12" fmla="*/ 386472307 w 139"/>
                <a:gd name="T13" fmla="*/ 678857451 h 316"/>
                <a:gd name="T14" fmla="*/ 383692674 w 139"/>
                <a:gd name="T15" fmla="*/ 189639434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6" name="Freeform 76"/>
            <p:cNvSpPr/>
            <p:nvPr/>
          </p:nvSpPr>
          <p:spPr bwMode="auto">
            <a:xfrm>
              <a:off x="2306638" y="3579813"/>
              <a:ext cx="230187" cy="523875"/>
            </a:xfrm>
            <a:custGeom>
              <a:avLst/>
              <a:gdLst>
                <a:gd name="T0" fmla="*/ 378452268 w 139"/>
                <a:gd name="T1" fmla="*/ 189639434 h 316"/>
                <a:gd name="T2" fmla="*/ 189225306 w 139"/>
                <a:gd name="T3" fmla="*/ 0 h 316"/>
                <a:gd name="T4" fmla="*/ 0 w 139"/>
                <a:gd name="T5" fmla="*/ 189639434 h 316"/>
                <a:gd name="T6" fmla="*/ 2742372 w 139"/>
                <a:gd name="T7" fmla="*/ 678857451 h 316"/>
                <a:gd name="T8" fmla="*/ 2742372 w 139"/>
                <a:gd name="T9" fmla="*/ 678857451 h 316"/>
                <a:gd name="T10" fmla="*/ 191969334 w 139"/>
                <a:gd name="T11" fmla="*/ 868496885 h 316"/>
                <a:gd name="T12" fmla="*/ 381194640 w 139"/>
                <a:gd name="T13" fmla="*/ 678857451 h 316"/>
                <a:gd name="T14" fmla="*/ 378452268 w 139"/>
                <a:gd name="T15" fmla="*/ 189639434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7" name="Freeform 77"/>
            <p:cNvSpPr/>
            <p:nvPr/>
          </p:nvSpPr>
          <p:spPr bwMode="auto">
            <a:xfrm>
              <a:off x="2855913" y="3579813"/>
              <a:ext cx="228600" cy="523875"/>
            </a:xfrm>
            <a:custGeom>
              <a:avLst/>
              <a:gdLst>
                <a:gd name="T0" fmla="*/ 378680870 w 138"/>
                <a:gd name="T1" fmla="*/ 340802239 h 316"/>
                <a:gd name="T2" fmla="*/ 378680870 w 138"/>
                <a:gd name="T3" fmla="*/ 189639434 h 316"/>
                <a:gd name="T4" fmla="*/ 189340435 w 138"/>
                <a:gd name="T5" fmla="*/ 0 h 316"/>
                <a:gd name="T6" fmla="*/ 0 w 138"/>
                <a:gd name="T7" fmla="*/ 189639434 h 316"/>
                <a:gd name="T8" fmla="*/ 0 w 138"/>
                <a:gd name="T9" fmla="*/ 527694646 h 316"/>
                <a:gd name="T10" fmla="*/ 0 w 138"/>
                <a:gd name="T11" fmla="*/ 527694646 h 316"/>
                <a:gd name="T12" fmla="*/ 0 w 138"/>
                <a:gd name="T13" fmla="*/ 678857451 h 316"/>
                <a:gd name="T14" fmla="*/ 189340435 w 138"/>
                <a:gd name="T15" fmla="*/ 868496885 h 316"/>
                <a:gd name="T16" fmla="*/ 378680870 w 138"/>
                <a:gd name="T17" fmla="*/ 678857451 h 316"/>
                <a:gd name="T18" fmla="*/ 378680870 w 138"/>
                <a:gd name="T19" fmla="*/ 340802239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8" name="Freeform 78"/>
            <p:cNvSpPr/>
            <p:nvPr/>
          </p:nvSpPr>
          <p:spPr bwMode="auto">
            <a:xfrm>
              <a:off x="2033588" y="3579813"/>
              <a:ext cx="228600" cy="523875"/>
            </a:xfrm>
            <a:custGeom>
              <a:avLst/>
              <a:gdLst>
                <a:gd name="T0" fmla="*/ 378680870 w 138"/>
                <a:gd name="T1" fmla="*/ 189639434 h 316"/>
                <a:gd name="T2" fmla="*/ 189340435 w 138"/>
                <a:gd name="T3" fmla="*/ 0 h 316"/>
                <a:gd name="T4" fmla="*/ 0 w 138"/>
                <a:gd name="T5" fmla="*/ 189639434 h 316"/>
                <a:gd name="T6" fmla="*/ 0 w 138"/>
                <a:gd name="T7" fmla="*/ 678857451 h 316"/>
                <a:gd name="T8" fmla="*/ 189340435 w 138"/>
                <a:gd name="T9" fmla="*/ 868496885 h 316"/>
                <a:gd name="T10" fmla="*/ 378680870 w 138"/>
                <a:gd name="T11" fmla="*/ 678857451 h 316"/>
                <a:gd name="T12" fmla="*/ 378680870 w 138"/>
                <a:gd name="T13" fmla="*/ 189639434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2324100" y="3814763"/>
              <a:ext cx="801688" cy="1057275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490" name="Freeform 80"/>
            <p:cNvSpPr/>
            <p:nvPr/>
          </p:nvSpPr>
          <p:spPr bwMode="auto">
            <a:xfrm>
              <a:off x="2060575" y="4773613"/>
              <a:ext cx="246062" cy="177800"/>
            </a:xfrm>
            <a:custGeom>
              <a:avLst/>
              <a:gdLst>
                <a:gd name="T0" fmla="*/ 406352402 w 149"/>
                <a:gd name="T1" fmla="*/ 0 h 108"/>
                <a:gd name="T2" fmla="*/ 87271090 w 149"/>
                <a:gd name="T3" fmla="*/ 0 h 108"/>
                <a:gd name="T4" fmla="*/ 0 w 149"/>
                <a:gd name="T5" fmla="*/ 92149789 h 108"/>
                <a:gd name="T6" fmla="*/ 0 w 149"/>
                <a:gd name="T7" fmla="*/ 292711481 h 108"/>
                <a:gd name="T8" fmla="*/ 406352402 w 149"/>
                <a:gd name="T9" fmla="*/ 292711481 h 108"/>
                <a:gd name="T10" fmla="*/ 406352402 w 149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1" name="Freeform 81"/>
            <p:cNvSpPr/>
            <p:nvPr/>
          </p:nvSpPr>
          <p:spPr bwMode="auto">
            <a:xfrm>
              <a:off x="2306638" y="4773613"/>
              <a:ext cx="754062" cy="177800"/>
            </a:xfrm>
            <a:custGeom>
              <a:avLst/>
              <a:gdLst>
                <a:gd name="T0" fmla="*/ 1161800725 w 455"/>
                <a:gd name="T1" fmla="*/ 0 h 108"/>
                <a:gd name="T2" fmla="*/ 0 w 455"/>
                <a:gd name="T3" fmla="*/ 0 h 108"/>
                <a:gd name="T4" fmla="*/ 0 w 455"/>
                <a:gd name="T5" fmla="*/ 292711481 h 108"/>
                <a:gd name="T6" fmla="*/ 1249691208 w 455"/>
                <a:gd name="T7" fmla="*/ 292711481 h 108"/>
                <a:gd name="T8" fmla="*/ 1249691208 w 455"/>
                <a:gd name="T9" fmla="*/ 92149789 h 108"/>
                <a:gd name="T10" fmla="*/ 1161800725 w 455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2" name="Rectangle 82"/>
            <p:cNvSpPr>
              <a:spLocks noChangeArrowheads="1"/>
            </p:cNvSpPr>
            <p:nvPr/>
          </p:nvSpPr>
          <p:spPr bwMode="auto"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93" name="Rectangle 83"/>
            <p:cNvSpPr>
              <a:spLocks noChangeArrowheads="1"/>
            </p:cNvSpPr>
            <p:nvPr/>
          </p:nvSpPr>
          <p:spPr bwMode="auto"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94" name="Freeform 84"/>
            <p:cNvSpPr/>
            <p:nvPr/>
          </p:nvSpPr>
          <p:spPr bwMode="auto">
            <a:xfrm>
              <a:off x="3246438" y="5033963"/>
              <a:ext cx="646112" cy="1193800"/>
            </a:xfrm>
            <a:custGeom>
              <a:avLst/>
              <a:gdLst>
                <a:gd name="T0" fmla="*/ 422674874 w 390"/>
                <a:gd name="T1" fmla="*/ 1976641387 h 721"/>
                <a:gd name="T2" fmla="*/ 389739728 w 390"/>
                <a:gd name="T3" fmla="*/ 1976641387 h 721"/>
                <a:gd name="T4" fmla="*/ 389739728 w 390"/>
                <a:gd name="T5" fmla="*/ 1551704883 h 721"/>
                <a:gd name="T6" fmla="*/ 307400209 w 390"/>
                <a:gd name="T7" fmla="*/ 1469458520 h 721"/>
                <a:gd name="T8" fmla="*/ 299166423 w 390"/>
                <a:gd name="T9" fmla="*/ 1469458520 h 721"/>
                <a:gd name="T10" fmla="*/ 205847970 w 390"/>
                <a:gd name="T11" fmla="*/ 1433818374 h 721"/>
                <a:gd name="T12" fmla="*/ 183891759 w 390"/>
                <a:gd name="T13" fmla="*/ 1384471882 h 721"/>
                <a:gd name="T14" fmla="*/ 301911571 w 390"/>
                <a:gd name="T15" fmla="*/ 1299483587 h 721"/>
                <a:gd name="T16" fmla="*/ 790458391 w 390"/>
                <a:gd name="T17" fmla="*/ 1299483587 h 721"/>
                <a:gd name="T18" fmla="*/ 872797910 w 390"/>
                <a:gd name="T19" fmla="*/ 1244653231 h 721"/>
                <a:gd name="T20" fmla="*/ 790458391 w 390"/>
                <a:gd name="T21" fmla="*/ 1189822874 h 721"/>
                <a:gd name="T22" fmla="*/ 115274664 w 390"/>
                <a:gd name="T23" fmla="*/ 1189822874 h 721"/>
                <a:gd name="T24" fmla="*/ 0 w 390"/>
                <a:gd name="T25" fmla="*/ 1104836236 h 721"/>
                <a:gd name="T26" fmla="*/ 115274664 w 390"/>
                <a:gd name="T27" fmla="*/ 1019847941 h 721"/>
                <a:gd name="T28" fmla="*/ 955137429 w 390"/>
                <a:gd name="T29" fmla="*/ 1019847941 h 721"/>
                <a:gd name="T30" fmla="*/ 1037476949 w 390"/>
                <a:gd name="T31" fmla="*/ 970501449 h 721"/>
                <a:gd name="T32" fmla="*/ 955137429 w 390"/>
                <a:gd name="T33" fmla="*/ 921153300 h 721"/>
                <a:gd name="T34" fmla="*/ 351314288 w 390"/>
                <a:gd name="T35" fmla="*/ 921153300 h 721"/>
                <a:gd name="T36" fmla="*/ 236039624 w 390"/>
                <a:gd name="T37" fmla="*/ 838906937 h 721"/>
                <a:gd name="T38" fmla="*/ 351314288 w 390"/>
                <a:gd name="T39" fmla="*/ 759402507 h 721"/>
                <a:gd name="T40" fmla="*/ 510504688 w 390"/>
                <a:gd name="T41" fmla="*/ 759402507 h 721"/>
                <a:gd name="T42" fmla="*/ 592844207 w 390"/>
                <a:gd name="T43" fmla="*/ 677157800 h 721"/>
                <a:gd name="T44" fmla="*/ 592844207 w 390"/>
                <a:gd name="T45" fmla="*/ 0 h 721"/>
                <a:gd name="T46" fmla="*/ 625779352 w 390"/>
                <a:gd name="T47" fmla="*/ 0 h 721"/>
                <a:gd name="T48" fmla="*/ 625779352 w 390"/>
                <a:gd name="T49" fmla="*/ 677157800 h 721"/>
                <a:gd name="T50" fmla="*/ 510504688 w 390"/>
                <a:gd name="T51" fmla="*/ 792300720 h 721"/>
                <a:gd name="T52" fmla="*/ 351314288 w 390"/>
                <a:gd name="T53" fmla="*/ 792300720 h 721"/>
                <a:gd name="T54" fmla="*/ 268974769 w 390"/>
                <a:gd name="T55" fmla="*/ 838906937 h 721"/>
                <a:gd name="T56" fmla="*/ 351314288 w 390"/>
                <a:gd name="T57" fmla="*/ 888255086 h 721"/>
                <a:gd name="T58" fmla="*/ 955137429 w 390"/>
                <a:gd name="T59" fmla="*/ 888255086 h 721"/>
                <a:gd name="T60" fmla="*/ 1070412094 w 390"/>
                <a:gd name="T61" fmla="*/ 970501449 h 721"/>
                <a:gd name="T62" fmla="*/ 955137429 w 390"/>
                <a:gd name="T63" fmla="*/ 1052746155 h 721"/>
                <a:gd name="T64" fmla="*/ 115274664 w 390"/>
                <a:gd name="T65" fmla="*/ 1052746155 h 721"/>
                <a:gd name="T66" fmla="*/ 32935145 w 390"/>
                <a:gd name="T67" fmla="*/ 1104836236 h 721"/>
                <a:gd name="T68" fmla="*/ 115274664 w 390"/>
                <a:gd name="T69" fmla="*/ 1156924660 h 721"/>
                <a:gd name="T70" fmla="*/ 790458391 w 390"/>
                <a:gd name="T71" fmla="*/ 1156924660 h 721"/>
                <a:gd name="T72" fmla="*/ 905733055 w 390"/>
                <a:gd name="T73" fmla="*/ 1244653231 h 721"/>
                <a:gd name="T74" fmla="*/ 790458391 w 390"/>
                <a:gd name="T75" fmla="*/ 1332381801 h 721"/>
                <a:gd name="T76" fmla="*/ 301911571 w 390"/>
                <a:gd name="T77" fmla="*/ 1332381801 h 721"/>
                <a:gd name="T78" fmla="*/ 216826904 w 390"/>
                <a:gd name="T79" fmla="*/ 1384471882 h 721"/>
                <a:gd name="T80" fmla="*/ 230550985 w 390"/>
                <a:gd name="T81" fmla="*/ 1411886232 h 721"/>
                <a:gd name="T82" fmla="*/ 299166423 w 390"/>
                <a:gd name="T83" fmla="*/ 1436560306 h 721"/>
                <a:gd name="T84" fmla="*/ 307400209 w 390"/>
                <a:gd name="T85" fmla="*/ 1436560306 h 721"/>
                <a:gd name="T86" fmla="*/ 422674874 w 390"/>
                <a:gd name="T87" fmla="*/ 1551704883 h 721"/>
                <a:gd name="T88" fmla="*/ 422674874 w 390"/>
                <a:gd name="T89" fmla="*/ 1976641387 h 7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5" name="Rectangle 85"/>
            <p:cNvSpPr>
              <a:spLocks noChangeArrowheads="1"/>
            </p:cNvSpPr>
            <p:nvPr/>
          </p:nvSpPr>
          <p:spPr bwMode="auto"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96" name="Freeform 86"/>
            <p:cNvSpPr/>
            <p:nvPr/>
          </p:nvSpPr>
          <p:spPr bwMode="auto">
            <a:xfrm>
              <a:off x="3287713" y="6081713"/>
              <a:ext cx="339725" cy="595313"/>
            </a:xfrm>
            <a:custGeom>
              <a:avLst/>
              <a:gdLst>
                <a:gd name="T0" fmla="*/ 562990613 w 205"/>
                <a:gd name="T1" fmla="*/ 669965250 h 360"/>
                <a:gd name="T2" fmla="*/ 562990613 w 205"/>
                <a:gd name="T3" fmla="*/ 382837522 h 360"/>
                <a:gd name="T4" fmla="*/ 562990613 w 205"/>
                <a:gd name="T5" fmla="*/ 317207571 h 360"/>
                <a:gd name="T6" fmla="*/ 282868293 w 205"/>
                <a:gd name="T7" fmla="*/ 0 h 360"/>
                <a:gd name="T8" fmla="*/ 0 w 205"/>
                <a:gd name="T9" fmla="*/ 317207571 h 360"/>
                <a:gd name="T10" fmla="*/ 0 w 205"/>
                <a:gd name="T11" fmla="*/ 382837522 h 360"/>
                <a:gd name="T12" fmla="*/ 0 w 205"/>
                <a:gd name="T13" fmla="*/ 669965250 h 360"/>
                <a:gd name="T14" fmla="*/ 282868293 w 205"/>
                <a:gd name="T15" fmla="*/ 984437689 h 360"/>
                <a:gd name="T16" fmla="*/ 562990613 w 205"/>
                <a:gd name="T17" fmla="*/ 66996525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7" name="Freeform 87"/>
            <p:cNvSpPr/>
            <p:nvPr/>
          </p:nvSpPr>
          <p:spPr bwMode="auto">
            <a:xfrm>
              <a:off x="3327400" y="6269038"/>
              <a:ext cx="338137" cy="407988"/>
            </a:xfrm>
            <a:custGeom>
              <a:avLst/>
              <a:gdLst>
                <a:gd name="T0" fmla="*/ 280237669 w 204"/>
                <a:gd name="T1" fmla="*/ 673903677 h 247"/>
                <a:gd name="T2" fmla="*/ 560473680 w 204"/>
                <a:gd name="T3" fmla="*/ 360142735 h 247"/>
                <a:gd name="T4" fmla="*/ 560473680 w 204"/>
                <a:gd name="T5" fmla="*/ 73665785 h 247"/>
                <a:gd name="T6" fmla="*/ 280237669 w 204"/>
                <a:gd name="T7" fmla="*/ 0 h 247"/>
                <a:gd name="T8" fmla="*/ 0 w 204"/>
                <a:gd name="T9" fmla="*/ 73665785 h 247"/>
                <a:gd name="T10" fmla="*/ 0 w 204"/>
                <a:gd name="T11" fmla="*/ 360142735 h 247"/>
                <a:gd name="T12" fmla="*/ 280237669 w 204"/>
                <a:gd name="T13" fmla="*/ 67390367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8" name="Freeform 88"/>
            <p:cNvSpPr/>
            <p:nvPr/>
          </p:nvSpPr>
          <p:spPr bwMode="auto">
            <a:xfrm>
              <a:off x="3327400" y="6081713"/>
              <a:ext cx="169862" cy="231775"/>
            </a:xfrm>
            <a:custGeom>
              <a:avLst/>
              <a:gdLst>
                <a:gd name="T0" fmla="*/ 0 w 102"/>
                <a:gd name="T1" fmla="*/ 317932390 h 140"/>
                <a:gd name="T2" fmla="*/ 0 w 102"/>
                <a:gd name="T3" fmla="*/ 383711790 h 140"/>
                <a:gd name="T4" fmla="*/ 282873520 w 102"/>
                <a:gd name="T5" fmla="*/ 309710999 h 140"/>
                <a:gd name="T6" fmla="*/ 282873520 w 102"/>
                <a:gd name="T7" fmla="*/ 0 h 140"/>
                <a:gd name="T8" fmla="*/ 0 w 102"/>
                <a:gd name="T9" fmla="*/ 31793239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9" name="Freeform 89"/>
            <p:cNvSpPr/>
            <p:nvPr/>
          </p:nvSpPr>
          <p:spPr bwMode="auto">
            <a:xfrm>
              <a:off x="3497263" y="6081713"/>
              <a:ext cx="168275" cy="231775"/>
            </a:xfrm>
            <a:custGeom>
              <a:avLst/>
              <a:gdLst>
                <a:gd name="T0" fmla="*/ 0 w 102"/>
                <a:gd name="T1" fmla="*/ 0 h 140"/>
                <a:gd name="T2" fmla="*/ 0 w 102"/>
                <a:gd name="T3" fmla="*/ 309710999 h 140"/>
                <a:gd name="T4" fmla="*/ 0 w 102"/>
                <a:gd name="T5" fmla="*/ 309710999 h 140"/>
                <a:gd name="T6" fmla="*/ 277612506 w 102"/>
                <a:gd name="T7" fmla="*/ 383711790 h 140"/>
                <a:gd name="T8" fmla="*/ 277612506 w 102"/>
                <a:gd name="T9" fmla="*/ 317932390 h 140"/>
                <a:gd name="T10" fmla="*/ 0 w 10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0" name="Freeform 90"/>
            <p:cNvSpPr/>
            <p:nvPr/>
          </p:nvSpPr>
          <p:spPr bwMode="auto">
            <a:xfrm>
              <a:off x="3479800" y="6135688"/>
              <a:ext cx="33337" cy="95250"/>
            </a:xfrm>
            <a:custGeom>
              <a:avLst/>
              <a:gdLst>
                <a:gd name="T0" fmla="*/ 55567778 w 20"/>
                <a:gd name="T1" fmla="*/ 125658145 h 57"/>
                <a:gd name="T2" fmla="*/ 27784723 w 20"/>
                <a:gd name="T3" fmla="*/ 159167763 h 57"/>
                <a:gd name="T4" fmla="*/ 27784723 w 20"/>
                <a:gd name="T5" fmla="*/ 159167763 h 57"/>
                <a:gd name="T6" fmla="*/ 0 w 20"/>
                <a:gd name="T7" fmla="*/ 125658145 h 57"/>
                <a:gd name="T8" fmla="*/ 0 w 20"/>
                <a:gd name="T9" fmla="*/ 30717289 h 57"/>
                <a:gd name="T10" fmla="*/ 27784723 w 20"/>
                <a:gd name="T11" fmla="*/ 0 h 57"/>
                <a:gd name="T12" fmla="*/ 27784723 w 20"/>
                <a:gd name="T13" fmla="*/ 0 h 57"/>
                <a:gd name="T14" fmla="*/ 55567778 w 20"/>
                <a:gd name="T15" fmla="*/ 30717289 h 57"/>
                <a:gd name="T16" fmla="*/ 55567778 w 20"/>
                <a:gd name="T17" fmla="*/ 12565814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1" name="Oval 91"/>
            <p:cNvSpPr>
              <a:spLocks noChangeArrowheads="1"/>
            </p:cNvSpPr>
            <p:nvPr/>
          </p:nvSpPr>
          <p:spPr bwMode="auto"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502" name="Freeform 92"/>
            <p:cNvSpPr/>
            <p:nvPr/>
          </p:nvSpPr>
          <p:spPr bwMode="auto">
            <a:xfrm>
              <a:off x="820738" y="2968625"/>
              <a:ext cx="147637" cy="146050"/>
            </a:xfrm>
            <a:custGeom>
              <a:avLst/>
              <a:gdLst>
                <a:gd name="T0" fmla="*/ 11006421 w 89"/>
                <a:gd name="T1" fmla="*/ 107715978 h 89"/>
                <a:gd name="T2" fmla="*/ 110070848 w 89"/>
                <a:gd name="T3" fmla="*/ 107715978 h 89"/>
                <a:gd name="T4" fmla="*/ 110070848 w 89"/>
                <a:gd name="T5" fmla="*/ 10771598 h 89"/>
                <a:gd name="T6" fmla="*/ 123829290 w 89"/>
                <a:gd name="T7" fmla="*/ 0 h 89"/>
                <a:gd name="T8" fmla="*/ 134835711 w 89"/>
                <a:gd name="T9" fmla="*/ 10771598 h 89"/>
                <a:gd name="T10" fmla="*/ 134835711 w 89"/>
                <a:gd name="T11" fmla="*/ 107715978 h 89"/>
                <a:gd name="T12" fmla="*/ 233900138 w 89"/>
                <a:gd name="T13" fmla="*/ 107715978 h 89"/>
                <a:gd name="T14" fmla="*/ 244906559 w 89"/>
                <a:gd name="T15" fmla="*/ 121182116 h 89"/>
                <a:gd name="T16" fmla="*/ 233900138 w 89"/>
                <a:gd name="T17" fmla="*/ 131953713 h 89"/>
                <a:gd name="T18" fmla="*/ 134835711 w 89"/>
                <a:gd name="T19" fmla="*/ 131953713 h 89"/>
                <a:gd name="T20" fmla="*/ 134835711 w 89"/>
                <a:gd name="T21" fmla="*/ 228898093 h 89"/>
                <a:gd name="T22" fmla="*/ 123829290 w 89"/>
                <a:gd name="T23" fmla="*/ 239669691 h 89"/>
                <a:gd name="T24" fmla="*/ 110070848 w 89"/>
                <a:gd name="T25" fmla="*/ 228898093 h 89"/>
                <a:gd name="T26" fmla="*/ 110070848 w 89"/>
                <a:gd name="T27" fmla="*/ 131953713 h 89"/>
                <a:gd name="T28" fmla="*/ 11006421 w 89"/>
                <a:gd name="T29" fmla="*/ 131953713 h 89"/>
                <a:gd name="T30" fmla="*/ 0 w 89"/>
                <a:gd name="T31" fmla="*/ 121182116 h 89"/>
                <a:gd name="T32" fmla="*/ 11006421 w 89"/>
                <a:gd name="T33" fmla="*/ 107715978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3" name="Freeform 93"/>
            <p:cNvSpPr/>
            <p:nvPr/>
          </p:nvSpPr>
          <p:spPr bwMode="auto">
            <a:xfrm>
              <a:off x="479426" y="3108325"/>
              <a:ext cx="112712" cy="111125"/>
            </a:xfrm>
            <a:custGeom>
              <a:avLst/>
              <a:gdLst>
                <a:gd name="T0" fmla="*/ 10989420 w 68"/>
                <a:gd name="T1" fmla="*/ 82526069 h 67"/>
                <a:gd name="T2" fmla="*/ 85168834 w 68"/>
                <a:gd name="T3" fmla="*/ 82526069 h 67"/>
                <a:gd name="T4" fmla="*/ 85168834 w 68"/>
                <a:gd name="T5" fmla="*/ 8253104 h 67"/>
                <a:gd name="T6" fmla="*/ 93411728 w 68"/>
                <a:gd name="T7" fmla="*/ 0 h 67"/>
                <a:gd name="T8" fmla="*/ 101654621 w 68"/>
                <a:gd name="T9" fmla="*/ 8253104 h 67"/>
                <a:gd name="T10" fmla="*/ 101654621 w 68"/>
                <a:gd name="T11" fmla="*/ 82526069 h 67"/>
                <a:gd name="T12" fmla="*/ 175834035 w 68"/>
                <a:gd name="T13" fmla="*/ 82526069 h 67"/>
                <a:gd name="T14" fmla="*/ 186823455 w 68"/>
                <a:gd name="T15" fmla="*/ 90779174 h 67"/>
                <a:gd name="T16" fmla="*/ 175834035 w 68"/>
                <a:gd name="T17" fmla="*/ 101783866 h 67"/>
                <a:gd name="T18" fmla="*/ 101654621 w 68"/>
                <a:gd name="T19" fmla="*/ 101783866 h 67"/>
                <a:gd name="T20" fmla="*/ 101654621 w 68"/>
                <a:gd name="T21" fmla="*/ 176056830 h 67"/>
                <a:gd name="T22" fmla="*/ 93411728 w 68"/>
                <a:gd name="T23" fmla="*/ 184309935 h 67"/>
                <a:gd name="T24" fmla="*/ 85168834 w 68"/>
                <a:gd name="T25" fmla="*/ 176056830 h 67"/>
                <a:gd name="T26" fmla="*/ 85168834 w 68"/>
                <a:gd name="T27" fmla="*/ 101783866 h 67"/>
                <a:gd name="T28" fmla="*/ 10989420 w 68"/>
                <a:gd name="T29" fmla="*/ 101783866 h 67"/>
                <a:gd name="T30" fmla="*/ 0 w 68"/>
                <a:gd name="T31" fmla="*/ 90779174 h 67"/>
                <a:gd name="T32" fmla="*/ 10989420 w 68"/>
                <a:gd name="T33" fmla="*/ 8252606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Freeform 94"/>
            <p:cNvSpPr/>
            <p:nvPr/>
          </p:nvSpPr>
          <p:spPr bwMode="auto">
            <a:xfrm>
              <a:off x="588963" y="3030538"/>
              <a:ext cx="155575" cy="155575"/>
            </a:xfrm>
            <a:custGeom>
              <a:avLst/>
              <a:gdLst>
                <a:gd name="T0" fmla="*/ 13695565 w 94"/>
                <a:gd name="T1" fmla="*/ 115046057 h 94"/>
                <a:gd name="T2" fmla="*/ 115046057 w 94"/>
                <a:gd name="T3" fmla="*/ 115046057 h 94"/>
                <a:gd name="T4" fmla="*/ 115046057 w 94"/>
                <a:gd name="T5" fmla="*/ 13695565 h 94"/>
                <a:gd name="T6" fmla="*/ 128743278 w 94"/>
                <a:gd name="T7" fmla="*/ 0 h 94"/>
                <a:gd name="T8" fmla="*/ 142438843 w 94"/>
                <a:gd name="T9" fmla="*/ 13695565 h 94"/>
                <a:gd name="T10" fmla="*/ 142438843 w 94"/>
                <a:gd name="T11" fmla="*/ 115046057 h 94"/>
                <a:gd name="T12" fmla="*/ 243789335 w 94"/>
                <a:gd name="T13" fmla="*/ 115046057 h 94"/>
                <a:gd name="T14" fmla="*/ 257484900 w 94"/>
                <a:gd name="T15" fmla="*/ 128743278 h 94"/>
                <a:gd name="T16" fmla="*/ 243789335 w 94"/>
                <a:gd name="T17" fmla="*/ 139699730 h 94"/>
                <a:gd name="T18" fmla="*/ 142438843 w 94"/>
                <a:gd name="T19" fmla="*/ 139699730 h 94"/>
                <a:gd name="T20" fmla="*/ 142438843 w 94"/>
                <a:gd name="T21" fmla="*/ 243789335 h 94"/>
                <a:gd name="T22" fmla="*/ 128743278 w 94"/>
                <a:gd name="T23" fmla="*/ 257484900 h 94"/>
                <a:gd name="T24" fmla="*/ 115046057 w 94"/>
                <a:gd name="T25" fmla="*/ 243789335 h 94"/>
                <a:gd name="T26" fmla="*/ 115046057 w 94"/>
                <a:gd name="T27" fmla="*/ 139699730 h 94"/>
                <a:gd name="T28" fmla="*/ 13695565 w 94"/>
                <a:gd name="T29" fmla="*/ 139699730 h 94"/>
                <a:gd name="T30" fmla="*/ 0 w 94"/>
                <a:gd name="T31" fmla="*/ 128743278 h 94"/>
                <a:gd name="T32" fmla="*/ 13695565 w 94"/>
                <a:gd name="T33" fmla="*/ 11504605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Oval 95"/>
            <p:cNvSpPr>
              <a:spLocks noChangeArrowheads="1"/>
            </p:cNvSpPr>
            <p:nvPr/>
          </p:nvSpPr>
          <p:spPr bwMode="auto"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506" name="Freeform 96"/>
            <p:cNvSpPr>
              <a:spLocks noEditPoints="1"/>
            </p:cNvSpPr>
            <p:nvPr/>
          </p:nvSpPr>
          <p:spPr bwMode="auto">
            <a:xfrm>
              <a:off x="1331913" y="2601913"/>
              <a:ext cx="365125" cy="344488"/>
            </a:xfrm>
            <a:custGeom>
              <a:avLst/>
              <a:gdLst>
                <a:gd name="T0" fmla="*/ 24790328 w 220"/>
                <a:gd name="T1" fmla="*/ 0 h 208"/>
                <a:gd name="T2" fmla="*/ 0 w 220"/>
                <a:gd name="T3" fmla="*/ 57602368 h 208"/>
                <a:gd name="T4" fmla="*/ 24790328 w 220"/>
                <a:gd name="T5" fmla="*/ 570538376 h 208"/>
                <a:gd name="T6" fmla="*/ 605983026 w 220"/>
                <a:gd name="T7" fmla="*/ 548593828 h 208"/>
                <a:gd name="T8" fmla="*/ 605983026 w 220"/>
                <a:gd name="T9" fmla="*/ 24687203 h 208"/>
                <a:gd name="T10" fmla="*/ 267183538 w 220"/>
                <a:gd name="T11" fmla="*/ 24687203 h 208"/>
                <a:gd name="T12" fmla="*/ 583947732 w 220"/>
                <a:gd name="T13" fmla="*/ 38402131 h 208"/>
                <a:gd name="T14" fmla="*/ 267183538 w 220"/>
                <a:gd name="T15" fmla="*/ 52117060 h 208"/>
                <a:gd name="T16" fmla="*/ 267183538 w 220"/>
                <a:gd name="T17" fmla="*/ 24687203 h 208"/>
                <a:gd name="T18" fmla="*/ 140478524 w 220"/>
                <a:gd name="T19" fmla="*/ 38402131 h 208"/>
                <a:gd name="T20" fmla="*/ 110178128 w 220"/>
                <a:gd name="T21" fmla="*/ 38402131 h 208"/>
                <a:gd name="T22" fmla="*/ 85387801 w 220"/>
                <a:gd name="T23" fmla="*/ 21944548 h 208"/>
                <a:gd name="T24" fmla="*/ 85387801 w 220"/>
                <a:gd name="T25" fmla="*/ 52117060 h 208"/>
                <a:gd name="T26" fmla="*/ 85387801 w 220"/>
                <a:gd name="T27" fmla="*/ 21944548 h 208"/>
                <a:gd name="T28" fmla="*/ 63352507 w 220"/>
                <a:gd name="T29" fmla="*/ 38402131 h 208"/>
                <a:gd name="T30" fmla="*/ 33053770 w 220"/>
                <a:gd name="T31" fmla="*/ 38402131 h 208"/>
                <a:gd name="T32" fmla="*/ 360834781 w 220"/>
                <a:gd name="T33" fmla="*/ 556823447 h 208"/>
                <a:gd name="T34" fmla="*/ 429697356 w 220"/>
                <a:gd name="T35" fmla="*/ 452590984 h 208"/>
                <a:gd name="T36" fmla="*/ 308500751 w 220"/>
                <a:gd name="T37" fmla="*/ 227666819 h 208"/>
                <a:gd name="T38" fmla="*/ 308500751 w 220"/>
                <a:gd name="T39" fmla="*/ 227666819 h 208"/>
                <a:gd name="T40" fmla="*/ 308500751 w 220"/>
                <a:gd name="T41" fmla="*/ 416931508 h 208"/>
                <a:gd name="T42" fmla="*/ 302992343 w 220"/>
                <a:gd name="T43" fmla="*/ 463563258 h 208"/>
                <a:gd name="T44" fmla="*/ 300237309 w 220"/>
                <a:gd name="T45" fmla="*/ 416931508 h 208"/>
                <a:gd name="T46" fmla="*/ 297482274 w 220"/>
                <a:gd name="T47" fmla="*/ 227666819 h 208"/>
                <a:gd name="T48" fmla="*/ 297482274 w 220"/>
                <a:gd name="T49" fmla="*/ 227666819 h 208"/>
                <a:gd name="T50" fmla="*/ 176285669 w 220"/>
                <a:gd name="T51" fmla="*/ 452590984 h 208"/>
                <a:gd name="T52" fmla="*/ 247901619 w 220"/>
                <a:gd name="T53" fmla="*/ 556823447 h 208"/>
                <a:gd name="T54" fmla="*/ 104669720 w 220"/>
                <a:gd name="T55" fmla="*/ 416931508 h 208"/>
                <a:gd name="T56" fmla="*/ 501313306 w 220"/>
                <a:gd name="T57" fmla="*/ 416931508 h 208"/>
                <a:gd name="T58" fmla="*/ 360834781 w 220"/>
                <a:gd name="T59" fmla="*/ 556823447 h 208"/>
                <a:gd name="T60" fmla="*/ 581192698 w 220"/>
                <a:gd name="T61" fmla="*/ 556823447 h 208"/>
                <a:gd name="T62" fmla="*/ 512331782 w 220"/>
                <a:gd name="T63" fmla="*/ 416931508 h 208"/>
                <a:gd name="T64" fmla="*/ 501313306 w 220"/>
                <a:gd name="T65" fmla="*/ 219437200 h 208"/>
                <a:gd name="T66" fmla="*/ 531612042 w 220"/>
                <a:gd name="T67" fmla="*/ 241381748 h 208"/>
                <a:gd name="T68" fmla="*/ 550893961 w 220"/>
                <a:gd name="T69" fmla="*/ 211209236 h 208"/>
                <a:gd name="T70" fmla="*/ 520595225 w 220"/>
                <a:gd name="T71" fmla="*/ 192007343 h 208"/>
                <a:gd name="T72" fmla="*/ 104669720 w 220"/>
                <a:gd name="T73" fmla="*/ 211209236 h 208"/>
                <a:gd name="T74" fmla="*/ 74370984 w 220"/>
                <a:gd name="T75" fmla="*/ 192007343 h 208"/>
                <a:gd name="T76" fmla="*/ 55089064 w 220"/>
                <a:gd name="T77" fmla="*/ 219437200 h 208"/>
                <a:gd name="T78" fmla="*/ 85387801 w 220"/>
                <a:gd name="T79" fmla="*/ 241381748 h 208"/>
                <a:gd name="T80" fmla="*/ 239638176 w 220"/>
                <a:gd name="T81" fmla="*/ 219437200 h 208"/>
                <a:gd name="T82" fmla="*/ 145986933 w 220"/>
                <a:gd name="T83" fmla="*/ 556823447 h 208"/>
                <a:gd name="T84" fmla="*/ 16526885 w 220"/>
                <a:gd name="T85" fmla="*/ 548593828 h 208"/>
                <a:gd name="T86" fmla="*/ 589456140 w 220"/>
                <a:gd name="T87" fmla="*/ 74059951 h 208"/>
                <a:gd name="T88" fmla="*/ 512331782 w 220"/>
                <a:gd name="T89" fmla="*/ 219437200 h 208"/>
                <a:gd name="T90" fmla="*/ 520595225 w 220"/>
                <a:gd name="T91" fmla="*/ 200236962 h 208"/>
                <a:gd name="T92" fmla="*/ 542630519 w 220"/>
                <a:gd name="T93" fmla="*/ 211209236 h 208"/>
                <a:gd name="T94" fmla="*/ 531612042 w 220"/>
                <a:gd name="T95" fmla="*/ 230409474 h 208"/>
                <a:gd name="T96" fmla="*/ 512331782 w 220"/>
                <a:gd name="T97" fmla="*/ 219437200 h 208"/>
                <a:gd name="T98" fmla="*/ 93651243 w 220"/>
                <a:gd name="T99" fmla="*/ 219437200 h 208"/>
                <a:gd name="T100" fmla="*/ 74370984 w 220"/>
                <a:gd name="T101" fmla="*/ 230409474 h 208"/>
                <a:gd name="T102" fmla="*/ 63352507 w 220"/>
                <a:gd name="T103" fmla="*/ 211209236 h 208"/>
                <a:gd name="T104" fmla="*/ 85387801 w 220"/>
                <a:gd name="T105" fmla="*/ 200236962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1" name="文本框 100"/>
          <p:cNvSpPr txBox="1">
            <a:spLocks noChangeArrowheads="1"/>
          </p:cNvSpPr>
          <p:nvPr/>
        </p:nvSpPr>
        <p:spPr bwMode="auto">
          <a:xfrm>
            <a:off x="5456238" y="2582863"/>
            <a:ext cx="36210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FFFFFF"/>
                </a:solidFill>
                <a:latin typeface="Impact" panose="020B0806030902050204" pitchFamily="34" charset="0"/>
              </a:rPr>
              <a:t>THANK </a:t>
            </a:r>
            <a:r>
              <a:rPr lang="en-US" altLang="zh-CN" sz="6000" dirty="0">
                <a:latin typeface="Impact" panose="020B0806030902050204" pitchFamily="34" charset="0"/>
              </a:rPr>
              <a:t>YOU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985250" y="2776538"/>
            <a:ext cx="160338" cy="646112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102"/>
          <p:cNvSpPr txBox="1"/>
          <p:nvPr/>
        </p:nvSpPr>
        <p:spPr>
          <a:xfrm>
            <a:off x="6577013" y="4535859"/>
            <a:ext cx="25669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VPCS.CQVIP.COM    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文献资料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9715" y="6178550"/>
            <a:ext cx="2553970" cy="331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VPCS.CQVIP.COM</a:t>
            </a:r>
            <a:endParaRPr lang="zh-CN" altLang="en-US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2" b="-130"/>
          <a:stretch>
            <a:fillRect/>
          </a:stretch>
        </p:blipFill>
        <p:spPr>
          <a:xfrm>
            <a:off x="835618" y="1782658"/>
            <a:ext cx="3007372" cy="11387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5588" r="26495" b="41734"/>
          <a:stretch>
            <a:fillRect/>
          </a:stretch>
        </p:blipFill>
        <p:spPr>
          <a:xfrm>
            <a:off x="5092065" y="1810385"/>
            <a:ext cx="2949575" cy="10820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5" b="15415"/>
          <a:stretch>
            <a:fillRect/>
          </a:stretch>
        </p:blipFill>
        <p:spPr>
          <a:xfrm>
            <a:off x="3283832" y="3259668"/>
            <a:ext cx="2576087" cy="113875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69652" y="4851775"/>
            <a:ext cx="571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en-US" sz="6000" dirty="0">
                <a:latin typeface="Yuppy SC" panose="020F0603040207020204" pitchFamily="34" charset="-122"/>
                <a:ea typeface="Yuppy SC" panose="020F0603040207020204" pitchFamily="34" charset="-122"/>
                <a:cs typeface="Yuppy SC" panose="020F0603040207020204" pitchFamily="34" charset="-122"/>
              </a:rPr>
              <a:t>你真是out了！</a:t>
            </a:r>
            <a:endParaRPr kumimoji="1" lang="zh-CN" altLang="en-US" sz="6000" dirty="0">
              <a:latin typeface="Yuppy SC" panose="020F0603040207020204" pitchFamily="34" charset="-122"/>
              <a:ea typeface="Yuppy SC" panose="020F0603040207020204" pitchFamily="34" charset="-122"/>
              <a:cs typeface="Yuppy SC" panose="020F0603040207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泛语科技\Desktop\a8014c086e061d9575b1980c7cf40ad162d9ca0b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65" y="1731645"/>
            <a:ext cx="282765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泛语科技\Desktop\f31fbe096b63f6248bf46c3b8044ebf81a4ca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1730375"/>
            <a:ext cx="2506345" cy="6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泛语科技\Desktop\0dd7912397dda1446684c386b5b7d0a20cf48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10" y="1820545"/>
            <a:ext cx="2177415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83" y="2792560"/>
            <a:ext cx="3132608" cy="3132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847821" y="6056545"/>
            <a:ext cx="54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en-US" sz="3600" b="1" dirty="0">
                <a:latin typeface="Yuanti SC" panose="02010600040101010101" pitchFamily="2" charset="-122"/>
                <a:ea typeface="Yuanti SC" panose="02010600040101010101" pitchFamily="2" charset="-122"/>
              </a:rPr>
              <a:t>常用中外文献数据库介绍</a:t>
            </a:r>
            <a:endParaRPr kumimoji="1" lang="zh-CN" altLang="en-US" sz="3600" b="1" dirty="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47695" y="990600"/>
            <a:ext cx="257683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213965" y="857250"/>
            <a:ext cx="3097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19151"/>
            <a:ext cx="2159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45" y="425296"/>
            <a:ext cx="20313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2565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5" y="1185862"/>
            <a:ext cx="80867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收集资料的平台：维普中文期刊服务平台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访问地址：图书馆官网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:http://lib.hbeu.cn/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2129790"/>
            <a:ext cx="4745990" cy="31896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45" y="2129790"/>
            <a:ext cx="4291330" cy="304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4839</Words>
  <Application>WPS 演示</Application>
  <PresentationFormat>全屏显示(4:3)</PresentationFormat>
  <Paragraphs>623</Paragraphs>
  <Slides>65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7" baseType="lpstr">
      <vt:lpstr>Arial</vt:lpstr>
      <vt:lpstr>宋体</vt:lpstr>
      <vt:lpstr>Wingdings</vt:lpstr>
      <vt:lpstr>Calibri</vt:lpstr>
      <vt:lpstr>Calibri Light</vt:lpstr>
      <vt:lpstr>微软雅黑</vt:lpstr>
      <vt:lpstr>Arial</vt:lpstr>
      <vt:lpstr>Impact</vt:lpstr>
      <vt:lpstr>Yuppy SC</vt:lpstr>
      <vt:lpstr>Yuanti SC</vt:lpstr>
      <vt:lpstr>Calibri</vt:lpstr>
      <vt:lpstr>思源黑体 CN Medium</vt:lpstr>
      <vt:lpstr>思源黑体 CN Bold</vt:lpstr>
      <vt:lpstr>Arial Unicode MS</vt:lpstr>
      <vt:lpstr>方正美黑简体</vt:lpstr>
      <vt:lpstr>黑体</vt:lpstr>
      <vt:lpstr>华文中宋</vt:lpstr>
      <vt:lpstr>Tahoma</vt:lpstr>
      <vt:lpstr>Times New Roman</vt:lpstr>
      <vt:lpstr>Hiragino Sans GB W3</vt:lpstr>
      <vt:lpstr>Yu Gothic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................</cp:lastModifiedBy>
  <cp:revision>263</cp:revision>
  <dcterms:created xsi:type="dcterms:W3CDTF">2015-07-06T14:27:00Z</dcterms:created>
  <dcterms:modified xsi:type="dcterms:W3CDTF">2018-05-07T01:24:54Z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